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Google Sans SemiBold"/>
      <p:regular r:id="rId19"/>
      <p:bold r:id="rId20"/>
      <p:italic r:id="rId21"/>
      <p:boldItalic r:id="rId22"/>
    </p:embeddedFont>
    <p:embeddedFont>
      <p:font typeface="Google Sans"/>
      <p:regular r:id="rId23"/>
      <p:bold r:id="rId24"/>
      <p:italic r:id="rId25"/>
      <p:boldItalic r:id="rId26"/>
    </p:embeddedFont>
    <p:embeddedFont>
      <p:font typeface="Google Sans Medium"/>
      <p:regular r:id="rId27"/>
      <p:bold r:id="rId28"/>
      <p:italic r:id="rId29"/>
      <p:boldItalic r:id="rId30"/>
    </p:embeddedFont>
    <p:embeddedFont>
      <p:font typeface="Reenie Beani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5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539"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oogleSansSemiBold-bold.fntdata"/><Relationship Id="rId22" Type="http://schemas.openxmlformats.org/officeDocument/2006/relationships/font" Target="fonts/GoogleSansSemiBold-boldItalic.fntdata"/><Relationship Id="rId21" Type="http://schemas.openxmlformats.org/officeDocument/2006/relationships/font" Target="fonts/GoogleSansSemiBold-italic.fntdata"/><Relationship Id="rId24" Type="http://schemas.openxmlformats.org/officeDocument/2006/relationships/font" Target="fonts/GoogleSans-bold.fntdata"/><Relationship Id="rId23" Type="http://schemas.openxmlformats.org/officeDocument/2006/relationships/font" Target="fonts/Google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oogleSans-boldItalic.fntdata"/><Relationship Id="rId25" Type="http://schemas.openxmlformats.org/officeDocument/2006/relationships/font" Target="fonts/GoogleSans-italic.fntdata"/><Relationship Id="rId28" Type="http://schemas.openxmlformats.org/officeDocument/2006/relationships/font" Target="fonts/GoogleSansMedium-bold.fntdata"/><Relationship Id="rId27" Type="http://schemas.openxmlformats.org/officeDocument/2006/relationships/font" Target="fonts/GoogleSans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oogleSansMedium-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eenieBeanie-regular.fntdata"/><Relationship Id="rId30" Type="http://schemas.openxmlformats.org/officeDocument/2006/relationships/font" Target="fonts/GoogleSans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GoogleSansSemiBold-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12e9dacf2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12e9dacf2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666666"/>
              </a:solidFill>
              <a:latin typeface="Google Sans"/>
              <a:ea typeface="Google Sans"/>
              <a:cs typeface="Google Sans"/>
              <a:sym typeface="Google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d36f8613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d36f8613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rgbClr val="666666"/>
                </a:solidFill>
                <a:latin typeface="Google Sans"/>
                <a:ea typeface="Google Sans"/>
                <a:cs typeface="Google Sans"/>
                <a:sym typeface="Google Sans"/>
              </a:rPr>
              <a:t>How can I stand up to others online? </a:t>
            </a:r>
            <a:r>
              <a:rPr lang="en" sz="1000">
                <a:solidFill>
                  <a:srgbClr val="666666"/>
                </a:solidFill>
                <a:latin typeface="Google Sans"/>
                <a:ea typeface="Google Sans"/>
                <a:cs typeface="Google Sans"/>
                <a:sym typeface="Google Sans"/>
              </a:rPr>
              <a:t>(15 mins)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is a standalone activity and does not require any additional resources.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1. Ask pupils to make a circle of words to describe their feelings if they had witnessed or read unkind behaviour online.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33271a0b09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33271a0b09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rgbClr val="666666"/>
                </a:solidFill>
                <a:latin typeface="Google Sans"/>
                <a:ea typeface="Google Sans"/>
                <a:cs typeface="Google Sans"/>
                <a:sym typeface="Google Sans"/>
              </a:rPr>
              <a:t>How can I stand up to others online? </a:t>
            </a:r>
            <a:r>
              <a:rPr lang="en" sz="1000">
                <a:solidFill>
                  <a:srgbClr val="666666"/>
                </a:solidFill>
                <a:latin typeface="Google Sans"/>
                <a:ea typeface="Google Sans"/>
                <a:cs typeface="Google Sans"/>
                <a:sym typeface="Google Sans"/>
              </a:rPr>
              <a:t>(15 mins)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is a standalone activity and does not require any additional resources.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In groups, invite pupils to write down on a sticky note one practical suggestion for what they could do to deal with the situation.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Make a class graffiti wall of the suggestions and read them out to the pupils. Which ones do they think would be particularly helpful?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Differentiation: Pupils needing to be challenged could create a rap/poem to share at a school assembly giving advice on how to combat unkind online behaviour. For pupils requiring support, ask them to use the graffiti wall suggestions to compose their own ‘Be cool when someone is cruel’ advice message or tweet.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33271a0b09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33271a0b09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rgbClr val="666666"/>
                </a:solidFill>
                <a:latin typeface="Google Sans"/>
                <a:ea typeface="Google Sans"/>
                <a:cs typeface="Google Sans"/>
                <a:sym typeface="Google Sans"/>
              </a:rPr>
              <a:t>How can I stand up to others online? </a:t>
            </a:r>
            <a:r>
              <a:rPr lang="en" sz="1000">
                <a:solidFill>
                  <a:srgbClr val="666666"/>
                </a:solidFill>
                <a:latin typeface="Google Sans"/>
                <a:ea typeface="Google Sans"/>
                <a:cs typeface="Google Sans"/>
                <a:sym typeface="Google Sans"/>
              </a:rPr>
              <a:t>(15 mins)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is a standalone activity and does not require any additional resources.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Ask pupils to devise their own ‘Be cool when someone is cruel’ online advice checklist for classroom display.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Differentiation: Pupils needing to be challenged could create a rap/poem to share at a school assembly giving advice on how to combat unkind online behaviour. For pupils requiring support, ask them to use the graffiti wall suggestions to compose their own ‘Be cool when someone is cruel’ advice message or tweet.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343da1d746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343da1d746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Plenary</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4 - </a:t>
            </a:r>
            <a:r>
              <a:rPr b="1" lang="en" sz="1000">
                <a:solidFill>
                  <a:srgbClr val="666666"/>
                </a:solidFill>
                <a:latin typeface="Google Sans"/>
                <a:ea typeface="Google Sans"/>
                <a:cs typeface="Google Sans"/>
                <a:sym typeface="Google Sans"/>
              </a:rPr>
              <a:t>Mixed messages </a:t>
            </a:r>
            <a:r>
              <a:rPr lang="en" sz="1000">
                <a:solidFill>
                  <a:srgbClr val="666666"/>
                </a:solidFill>
                <a:latin typeface="Google Sans"/>
                <a:ea typeface="Google Sans"/>
                <a:cs typeface="Google Sans"/>
                <a:sym typeface="Google Sans"/>
              </a:rPr>
              <a:t>(15 mins)</a:t>
            </a: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interpret the emotions behind text messages to practise thinking critically and avoiding misinterpretation and conflict in online exchanges. This is a great opportunity for some drama and role play!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Model reading out the messages in a range of moods – encourage children to think about what the messages mean in those moods. (E.g. ‘CALL ME NOW’ with a scared voice/facial expression compared to shouting and being visibly cross).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Give children time to practise reading the different text messages out loud in a range of moods, with corresponding expressions – you might want to list the moods on the board for children to choose from.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12e9dacf2e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12e9dacf2e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(5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Warm-up pupils by acting out emotions (e.g. delighted, angry, sad, scared).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You could walk into the room giving high praise to one pupil but in a contrasting mood – encourage pupils to do the same.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3a76c4ba5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3a76c4ba5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1 - </a:t>
            </a:r>
            <a:r>
              <a:rPr b="1" lang="en" sz="1000">
                <a:solidFill>
                  <a:srgbClr val="666666"/>
                </a:solidFill>
                <a:latin typeface="Google Sans"/>
                <a:ea typeface="Google Sans"/>
                <a:cs typeface="Google Sans"/>
                <a:sym typeface="Google Sans"/>
              </a:rPr>
              <a:t>But that wasn’t me! </a:t>
            </a:r>
            <a:r>
              <a:rPr lang="en" sz="1000">
                <a:solidFill>
                  <a:srgbClr val="666666"/>
                </a:solidFill>
                <a:latin typeface="Google Sans"/>
                <a:ea typeface="Google Sans"/>
                <a:cs typeface="Google Sans"/>
                <a:sym typeface="Google Sans"/>
              </a:rPr>
              <a:t>(10 mins)	</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Using the information provided in the Let’s Talk section, discuss with the class what happens when you share your password.</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What happens when you share your password?</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We all make passwords for the different devices we have or websites we use. Discuss if anyone has ever shared their password with anyone else – even a family member. All these passwords go towards making your digital footprint. This represents individuals online – everyone who goes online has one. It’s what all the things you leave online – likes, comments, your screen name, photos, messages, recordings, etc. – add up to and give other people an idea of what you’re really like.</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It affects your reputation, how people think of you. People can make guesses, or assumptions, about you based on that footprint you leave. That’s one really important thing to be aware of when you’re online. When passwords are shared, you are giving someone else control of your digital footprint – you’re actually allowing them to help create it and shape how other people think of you. So, if someone with your password does something you don’t like, people will think that was you doing it! That’s why it’s super important not to share your passwords.</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For example: </a:t>
            </a:r>
            <a:r>
              <a:rPr lang="en" sz="1000">
                <a:solidFill>
                  <a:schemeClr val="dk1"/>
                </a:solidFill>
                <a:latin typeface="Google Sans"/>
                <a:ea typeface="Google Sans"/>
                <a:cs typeface="Google Sans"/>
                <a:sym typeface="Google Sans"/>
              </a:rPr>
              <a:t>Let’s say you share your password to a social media account with a friend. While logged in as you, your friend sends a message to someone in your class like, ‘Can you send me your homework answers?’ The next day in class, the pupil goes to the teacher and says you were trying to cheat on your homework by asking for answers. Then they show your teacher the message your friend sent from</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your account. Who do you think your teacher will believe? How does this affect your reputation? What else might happen?</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Brainstorm with the class possible outcomes. Examples: Teacher calls home. You get into trouble and miss break time at school and lose privileges at home. Your digital footprint shows that you tried to cheat in school. You get into a fight with your friend who sent the message.</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Remember, your digital footprint represents you online. Any time you share your password with someone, you are giving them control of your digital footprint, which can impact how people see you on the internet and everywhere else.</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20000"/>
              </a:lnSpc>
              <a:spcBef>
                <a:spcPts val="0"/>
              </a:spcBef>
              <a:spcAft>
                <a:spcPts val="0"/>
              </a:spcAft>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33271a0b0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33271a0b0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1 - </a:t>
            </a:r>
            <a:r>
              <a:rPr b="1" lang="en" sz="1000">
                <a:solidFill>
                  <a:srgbClr val="666666"/>
                </a:solidFill>
                <a:latin typeface="Google Sans"/>
                <a:ea typeface="Google Sans"/>
                <a:cs typeface="Google Sans"/>
                <a:sym typeface="Google Sans"/>
              </a:rPr>
              <a:t>But that wasn’t me! </a:t>
            </a:r>
            <a:r>
              <a:rPr lang="en" sz="1000">
                <a:solidFill>
                  <a:srgbClr val="666666"/>
                </a:solidFill>
                <a:latin typeface="Google Sans"/>
                <a:ea typeface="Google Sans"/>
                <a:cs typeface="Google Sans"/>
                <a:sym typeface="Google Sans"/>
              </a:rPr>
              <a:t>(10 mins)	</a:t>
            </a:r>
            <a:endParaRPr sz="1000">
              <a:solidFill>
                <a:schemeClr val="accent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Go through the discussion and activity in the Let’s Talk section, asking children to complete the handout with their responses.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Differentiation: Some pupils may find the abstract concepts of a digital footprint, passwords and social media difficult. If this is the case, work through the handout together as a class and discuss each element as you progress through. It is important to keep it relevant to the children and use something they are all interested in to ensure they get as much from the learning as possible.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3271a0b0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33271a0b0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4 - </a:t>
            </a:r>
            <a:r>
              <a:rPr b="1" lang="en" sz="1000">
                <a:solidFill>
                  <a:srgbClr val="666666"/>
                </a:solidFill>
                <a:latin typeface="Google Sans"/>
                <a:ea typeface="Google Sans"/>
                <a:cs typeface="Google Sans"/>
                <a:sym typeface="Google Sans"/>
              </a:rPr>
              <a:t>Taking care of yourself and others </a:t>
            </a:r>
            <a:r>
              <a:rPr lang="en" sz="1000">
                <a:solidFill>
                  <a:srgbClr val="666666"/>
                </a:solidFill>
                <a:latin typeface="Google Sans"/>
                <a:ea typeface="Google Sans"/>
                <a:cs typeface="Google Sans"/>
                <a:sym typeface="Google Sans"/>
              </a:rPr>
              <a:t>(10 mins)	</a:t>
            </a:r>
            <a:endParaRPr sz="1000">
              <a:solidFill>
                <a:schemeClr val="accent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Discuss the following with children:</a:t>
            </a:r>
            <a:endParaRPr sz="9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can someone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Differentiation: You might want to make the scenarios more relatable to pupils if you feel they are not relevant to your cohort of children.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33271a0b0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33271a0b0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4 - </a:t>
            </a:r>
            <a:r>
              <a:rPr b="1" lang="en" sz="1000">
                <a:solidFill>
                  <a:srgbClr val="666666"/>
                </a:solidFill>
                <a:latin typeface="Google Sans"/>
                <a:ea typeface="Google Sans"/>
                <a:cs typeface="Google Sans"/>
                <a:sym typeface="Google Sans"/>
              </a:rPr>
              <a:t>Taking care of yourself and others </a:t>
            </a:r>
            <a:r>
              <a:rPr lang="en" sz="1000">
                <a:solidFill>
                  <a:srgbClr val="666666"/>
                </a:solidFill>
                <a:latin typeface="Google Sans"/>
                <a:ea typeface="Google Sans"/>
                <a:cs typeface="Google Sans"/>
                <a:sym typeface="Google Sans"/>
              </a:rPr>
              <a:t>(10 mins)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can someone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Differentiation: You might want to make the scenarios more relatable to pupils if you feel they are not relevant to your cohort of children.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33271a0b0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33271a0b0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4 - </a:t>
            </a:r>
            <a:r>
              <a:rPr b="1" lang="en" sz="1000">
                <a:solidFill>
                  <a:srgbClr val="666666"/>
                </a:solidFill>
                <a:latin typeface="Google Sans"/>
                <a:ea typeface="Google Sans"/>
                <a:cs typeface="Google Sans"/>
                <a:sym typeface="Google Sans"/>
              </a:rPr>
              <a:t>Taking care of yourself and others </a:t>
            </a:r>
            <a:r>
              <a:rPr lang="en" sz="1000">
                <a:solidFill>
                  <a:srgbClr val="666666"/>
                </a:solidFill>
                <a:latin typeface="Google Sans"/>
                <a:ea typeface="Google Sans"/>
                <a:cs typeface="Google Sans"/>
                <a:sym typeface="Google Sans"/>
              </a:rPr>
              <a:t>(10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can someone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Differentiation: You might want to make the scenarios more relatable to pupils if you feel they are not relevant to your cohort of children.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3271a0b0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33271a0b0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4 - </a:t>
            </a:r>
            <a:r>
              <a:rPr b="1" lang="en" sz="1000">
                <a:solidFill>
                  <a:srgbClr val="666666"/>
                </a:solidFill>
                <a:latin typeface="Google Sans"/>
                <a:ea typeface="Google Sans"/>
                <a:cs typeface="Google Sans"/>
                <a:sym typeface="Google Sans"/>
              </a:rPr>
              <a:t>Taking care of yourself and others </a:t>
            </a:r>
            <a:r>
              <a:rPr lang="en" sz="1000">
                <a:solidFill>
                  <a:srgbClr val="666666"/>
                </a:solidFill>
                <a:latin typeface="Google Sans"/>
                <a:ea typeface="Google Sans"/>
                <a:cs typeface="Google Sans"/>
                <a:sym typeface="Google Sans"/>
              </a:rPr>
              <a:t>(10 mins)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can someone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Differentiation: You might want to make the scenarios more relatable to pupils if you feel they are not relevant to your cohort of children.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33271a0b09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33271a0b0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4 - </a:t>
            </a:r>
            <a:r>
              <a:rPr b="1" lang="en" sz="1000">
                <a:solidFill>
                  <a:srgbClr val="666666"/>
                </a:solidFill>
                <a:latin typeface="Google Sans"/>
                <a:ea typeface="Google Sans"/>
                <a:cs typeface="Google Sans"/>
                <a:sym typeface="Google Sans"/>
              </a:rPr>
              <a:t>Taking care of yourself and others </a:t>
            </a:r>
            <a:r>
              <a:rPr lang="en" sz="1000">
                <a:solidFill>
                  <a:srgbClr val="666666"/>
                </a:solidFill>
                <a:latin typeface="Google Sans"/>
                <a:ea typeface="Google Sans"/>
                <a:cs typeface="Google Sans"/>
                <a:sym typeface="Google Sans"/>
              </a:rPr>
              <a:t>(10 mins)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can someone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Differentiation: You might want to make the scenarios more relatable to pupils if you feel they are not relevant to your cohort of children.</a:t>
            </a:r>
            <a:endParaRPr sz="1000">
              <a:solidFill>
                <a:srgbClr val="666666"/>
              </a:solidFill>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58461" y="4596011"/>
            <a:ext cx="1491650" cy="240913"/>
          </a:xfrm>
          <a:prstGeom prst="rect">
            <a:avLst/>
          </a:prstGeom>
          <a:noFill/>
          <a:ln>
            <a:noFill/>
          </a:ln>
        </p:spPr>
      </p:pic>
      <p:sp>
        <p:nvSpPr>
          <p:cNvPr id="11" name="Google Shape;11;p2"/>
          <p:cNvSpPr txBox="1"/>
          <p:nvPr>
            <p:ph type="ctrTitle"/>
          </p:nvPr>
        </p:nvSpPr>
        <p:spPr>
          <a:xfrm>
            <a:off x="371348" y="1506575"/>
            <a:ext cx="5533200" cy="20526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1"/>
              </a:buClr>
              <a:buSzPts val="5000"/>
              <a:buNone/>
              <a:defRPr b="1" sz="5000">
                <a:solidFill>
                  <a:schemeClr val="accent1"/>
                </a:solidFill>
              </a:defRPr>
            </a:lvl1pPr>
            <a:lvl2pPr lvl="1">
              <a:lnSpc>
                <a:spcPct val="90000"/>
              </a:lnSpc>
              <a:spcBef>
                <a:spcPts val="0"/>
              </a:spcBef>
              <a:spcAft>
                <a:spcPts val="0"/>
              </a:spcAft>
              <a:buClr>
                <a:schemeClr val="accent1"/>
              </a:buClr>
              <a:buSzPts val="5000"/>
              <a:buNone/>
              <a:defRPr b="1" sz="5000">
                <a:solidFill>
                  <a:schemeClr val="accent1"/>
                </a:solidFill>
              </a:defRPr>
            </a:lvl2pPr>
            <a:lvl3pPr lvl="2">
              <a:lnSpc>
                <a:spcPct val="90000"/>
              </a:lnSpc>
              <a:spcBef>
                <a:spcPts val="0"/>
              </a:spcBef>
              <a:spcAft>
                <a:spcPts val="0"/>
              </a:spcAft>
              <a:buClr>
                <a:schemeClr val="accent1"/>
              </a:buClr>
              <a:buSzPts val="5000"/>
              <a:buNone/>
              <a:defRPr b="1" sz="5000">
                <a:solidFill>
                  <a:schemeClr val="accent1"/>
                </a:solidFill>
              </a:defRPr>
            </a:lvl3pPr>
            <a:lvl4pPr lvl="3">
              <a:lnSpc>
                <a:spcPct val="90000"/>
              </a:lnSpc>
              <a:spcBef>
                <a:spcPts val="0"/>
              </a:spcBef>
              <a:spcAft>
                <a:spcPts val="0"/>
              </a:spcAft>
              <a:buClr>
                <a:schemeClr val="accent1"/>
              </a:buClr>
              <a:buSzPts val="5000"/>
              <a:buNone/>
              <a:defRPr b="1" sz="5000">
                <a:solidFill>
                  <a:schemeClr val="accent1"/>
                </a:solidFill>
              </a:defRPr>
            </a:lvl4pPr>
            <a:lvl5pPr lvl="4">
              <a:lnSpc>
                <a:spcPct val="90000"/>
              </a:lnSpc>
              <a:spcBef>
                <a:spcPts val="0"/>
              </a:spcBef>
              <a:spcAft>
                <a:spcPts val="0"/>
              </a:spcAft>
              <a:buClr>
                <a:schemeClr val="accent1"/>
              </a:buClr>
              <a:buSzPts val="5000"/>
              <a:buNone/>
              <a:defRPr b="1" sz="5000">
                <a:solidFill>
                  <a:schemeClr val="accent1"/>
                </a:solidFill>
              </a:defRPr>
            </a:lvl5pPr>
            <a:lvl6pPr lvl="5">
              <a:lnSpc>
                <a:spcPct val="90000"/>
              </a:lnSpc>
              <a:spcBef>
                <a:spcPts val="0"/>
              </a:spcBef>
              <a:spcAft>
                <a:spcPts val="0"/>
              </a:spcAft>
              <a:buClr>
                <a:schemeClr val="accent1"/>
              </a:buClr>
              <a:buSzPts val="5000"/>
              <a:buNone/>
              <a:defRPr b="1" sz="5000">
                <a:solidFill>
                  <a:schemeClr val="accent1"/>
                </a:solidFill>
              </a:defRPr>
            </a:lvl6pPr>
            <a:lvl7pPr lvl="6">
              <a:lnSpc>
                <a:spcPct val="90000"/>
              </a:lnSpc>
              <a:spcBef>
                <a:spcPts val="0"/>
              </a:spcBef>
              <a:spcAft>
                <a:spcPts val="0"/>
              </a:spcAft>
              <a:buClr>
                <a:schemeClr val="accent1"/>
              </a:buClr>
              <a:buSzPts val="5000"/>
              <a:buNone/>
              <a:defRPr b="1" sz="5000">
                <a:solidFill>
                  <a:schemeClr val="accent1"/>
                </a:solidFill>
              </a:defRPr>
            </a:lvl7pPr>
            <a:lvl8pPr lvl="7">
              <a:lnSpc>
                <a:spcPct val="90000"/>
              </a:lnSpc>
              <a:spcBef>
                <a:spcPts val="0"/>
              </a:spcBef>
              <a:spcAft>
                <a:spcPts val="0"/>
              </a:spcAft>
              <a:buClr>
                <a:schemeClr val="accent1"/>
              </a:buClr>
              <a:buSzPts val="5000"/>
              <a:buNone/>
              <a:defRPr b="1" sz="5000">
                <a:solidFill>
                  <a:schemeClr val="accent1"/>
                </a:solidFill>
              </a:defRPr>
            </a:lvl8pPr>
            <a:lvl9pPr lvl="8">
              <a:lnSpc>
                <a:spcPct val="90000"/>
              </a:lnSpc>
              <a:spcBef>
                <a:spcPts val="0"/>
              </a:spcBef>
              <a:spcAft>
                <a:spcPts val="0"/>
              </a:spcAft>
              <a:buClr>
                <a:schemeClr val="accent1"/>
              </a:buClr>
              <a:buSzPts val="5000"/>
              <a:buNone/>
              <a:defRPr b="1" sz="5000">
                <a:solidFill>
                  <a:schemeClr val="accent1"/>
                </a:solidFill>
              </a:defRPr>
            </a:lvl9pPr>
          </a:lstStyle>
          <a:p/>
        </p:txBody>
      </p:sp>
      <p:sp>
        <p:nvSpPr>
          <p:cNvPr id="12" name="Google Shape;12;p2"/>
          <p:cNvSpPr txBox="1"/>
          <p:nvPr>
            <p:ph idx="1" type="subTitle"/>
          </p:nvPr>
        </p:nvSpPr>
        <p:spPr>
          <a:xfrm>
            <a:off x="371328" y="3596125"/>
            <a:ext cx="5533200" cy="792600"/>
          </a:xfrm>
          <a:prstGeom prst="rect">
            <a:avLst/>
          </a:prstGeom>
        </p:spPr>
        <p:txBody>
          <a:bodyPr anchorCtr="0" anchor="t" bIns="0" lIns="0" spcFirstLastPara="1" rIns="0" wrap="square" tIns="0">
            <a:normAutofit/>
          </a:bodyPr>
          <a:lstStyle>
            <a:lvl1pPr lvl="0">
              <a:lnSpc>
                <a:spcPct val="100000"/>
              </a:lnSpc>
              <a:spcBef>
                <a:spcPts val="0"/>
              </a:spcBef>
              <a:spcAft>
                <a:spcPts val="0"/>
              </a:spcAft>
              <a:buClr>
                <a:schemeClr val="accent5"/>
              </a:buClr>
              <a:buSzPts val="1800"/>
              <a:buFont typeface="Google Sans SemiBold"/>
              <a:buNone/>
              <a:defRPr>
                <a:solidFill>
                  <a:schemeClr val="accent5"/>
                </a:solidFill>
                <a:latin typeface="Google Sans SemiBold"/>
                <a:ea typeface="Google Sans SemiBold"/>
                <a:cs typeface="Google Sans SemiBold"/>
                <a:sym typeface="Google Sans SemiBold"/>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p:txBody>
      </p:sp>
      <p:pic>
        <p:nvPicPr>
          <p:cNvPr id="13" name="Google Shape;13;p2"/>
          <p:cNvPicPr preferRelativeResize="0"/>
          <p:nvPr/>
        </p:nvPicPr>
        <p:blipFill>
          <a:blip r:embed="rId3">
            <a:alphaModFix/>
          </a:blip>
          <a:stretch>
            <a:fillRect/>
          </a:stretch>
        </p:blipFill>
        <p:spPr>
          <a:xfrm>
            <a:off x="364575" y="357701"/>
            <a:ext cx="1069315" cy="820277"/>
          </a:xfrm>
          <a:prstGeom prst="rect">
            <a:avLst/>
          </a:prstGeom>
          <a:noFill/>
          <a:ln>
            <a:noFill/>
          </a:ln>
        </p:spPr>
      </p:pic>
      <p:grpSp>
        <p:nvGrpSpPr>
          <p:cNvPr id="14" name="Google Shape;14;p2"/>
          <p:cNvGrpSpPr/>
          <p:nvPr/>
        </p:nvGrpSpPr>
        <p:grpSpPr>
          <a:xfrm>
            <a:off x="364642" y="4497294"/>
            <a:ext cx="1008075" cy="378048"/>
            <a:chOff x="673550" y="543150"/>
            <a:chExt cx="990250" cy="371400"/>
          </a:xfrm>
        </p:grpSpPr>
        <p:cxnSp>
          <p:nvCxnSpPr>
            <p:cNvPr id="15" name="Google Shape;15;p2"/>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16" name="Google Shape;16;p2"/>
            <p:cNvPicPr preferRelativeResize="0"/>
            <p:nvPr/>
          </p:nvPicPr>
          <p:blipFill>
            <a:blip r:embed="rId4">
              <a:alphaModFix/>
            </a:blip>
            <a:stretch>
              <a:fillRect/>
            </a:stretch>
          </p:blipFill>
          <p:spPr>
            <a:xfrm>
              <a:off x="673550" y="613146"/>
              <a:ext cx="810625" cy="26374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p:cSld name="TITLE_1">
    <p:spTree>
      <p:nvGrpSpPr>
        <p:cNvPr id="17" name="Shape 17"/>
        <p:cNvGrpSpPr/>
        <p:nvPr/>
      </p:nvGrpSpPr>
      <p:grpSpPr>
        <a:xfrm>
          <a:off x="0" y="0"/>
          <a:ext cx="0" cy="0"/>
          <a:chOff x="0" y="0"/>
          <a:chExt cx="0" cy="0"/>
        </a:xfrm>
      </p:grpSpPr>
      <p:grpSp>
        <p:nvGrpSpPr>
          <p:cNvPr id="18" name="Google Shape;18;p3"/>
          <p:cNvGrpSpPr/>
          <p:nvPr/>
        </p:nvGrpSpPr>
        <p:grpSpPr>
          <a:xfrm>
            <a:off x="379916" y="4579468"/>
            <a:ext cx="2000359" cy="285300"/>
            <a:chOff x="379916" y="4579468"/>
            <a:chExt cx="2000359" cy="285300"/>
          </a:xfrm>
        </p:grpSpPr>
        <p:cxnSp>
          <p:nvCxnSpPr>
            <p:cNvPr id="19" name="Google Shape;19;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 name="Google Shape;20;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1" name="Google Shape;21;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22" name="Google Shape;22;p3"/>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3" name="Google Shape;23;p3"/>
          <p:cNvGrpSpPr/>
          <p:nvPr/>
        </p:nvGrpSpPr>
        <p:grpSpPr>
          <a:xfrm>
            <a:off x="379916" y="4579468"/>
            <a:ext cx="2000359" cy="285300"/>
            <a:chOff x="379916" y="4579468"/>
            <a:chExt cx="2000359" cy="285300"/>
          </a:xfrm>
        </p:grpSpPr>
        <p:cxnSp>
          <p:nvCxnSpPr>
            <p:cNvPr id="24" name="Google Shape;24;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5" name="Google Shape;25;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6" name="Google Shape;26;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
    <p:spTree>
      <p:nvGrpSpPr>
        <p:cNvPr id="27" name="Shape 27"/>
        <p:cNvGrpSpPr/>
        <p:nvPr/>
      </p:nvGrpSpPr>
      <p:grpSpPr>
        <a:xfrm>
          <a:off x="0" y="0"/>
          <a:ext cx="0" cy="0"/>
          <a:chOff x="0" y="0"/>
          <a:chExt cx="0" cy="0"/>
        </a:xfrm>
      </p:grpSpPr>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_1">
    <p:spTree>
      <p:nvGrpSpPr>
        <p:cNvPr id="28" name="Shape 28"/>
        <p:cNvGrpSpPr/>
        <p:nvPr/>
      </p:nvGrpSpPr>
      <p:grpSpPr>
        <a:xfrm>
          <a:off x="0" y="0"/>
          <a:ext cx="0" cy="0"/>
          <a:chOff x="0" y="0"/>
          <a:chExt cx="0" cy="0"/>
        </a:xfrm>
      </p:grpSpPr>
      <p:sp>
        <p:nvSpPr>
          <p:cNvPr id="29" name="Google Shape;29;p5"/>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a:lnSpc>
                <a:spcPct val="90000"/>
              </a:lnSpc>
              <a:spcBef>
                <a:spcPts val="0"/>
              </a:spcBef>
              <a:spcAft>
                <a:spcPts val="0"/>
              </a:spcAft>
              <a:buClr>
                <a:schemeClr val="dk2"/>
              </a:buClr>
              <a:buSzPts val="4400"/>
              <a:buNone/>
              <a:defRPr b="1" sz="4400">
                <a:solidFill>
                  <a:schemeClr val="dk2"/>
                </a:solidFill>
              </a:defRPr>
            </a:lvl1pPr>
            <a:lvl2pPr lvl="1">
              <a:lnSpc>
                <a:spcPct val="90000"/>
              </a:lnSpc>
              <a:spcBef>
                <a:spcPts val="0"/>
              </a:spcBef>
              <a:spcAft>
                <a:spcPts val="0"/>
              </a:spcAft>
              <a:buClr>
                <a:schemeClr val="dk2"/>
              </a:buClr>
              <a:buSzPts val="4400"/>
              <a:buNone/>
              <a:defRPr b="1" sz="4400">
                <a:solidFill>
                  <a:schemeClr val="dk2"/>
                </a:solidFill>
              </a:defRPr>
            </a:lvl2pPr>
            <a:lvl3pPr lvl="2">
              <a:lnSpc>
                <a:spcPct val="90000"/>
              </a:lnSpc>
              <a:spcBef>
                <a:spcPts val="0"/>
              </a:spcBef>
              <a:spcAft>
                <a:spcPts val="0"/>
              </a:spcAft>
              <a:buClr>
                <a:schemeClr val="dk2"/>
              </a:buClr>
              <a:buSzPts val="4400"/>
              <a:buNone/>
              <a:defRPr b="1" sz="4400">
                <a:solidFill>
                  <a:schemeClr val="dk2"/>
                </a:solidFill>
              </a:defRPr>
            </a:lvl3pPr>
            <a:lvl4pPr lvl="3">
              <a:lnSpc>
                <a:spcPct val="90000"/>
              </a:lnSpc>
              <a:spcBef>
                <a:spcPts val="0"/>
              </a:spcBef>
              <a:spcAft>
                <a:spcPts val="0"/>
              </a:spcAft>
              <a:buClr>
                <a:schemeClr val="dk2"/>
              </a:buClr>
              <a:buSzPts val="4400"/>
              <a:buNone/>
              <a:defRPr b="1" sz="4400">
                <a:solidFill>
                  <a:schemeClr val="dk2"/>
                </a:solidFill>
              </a:defRPr>
            </a:lvl4pPr>
            <a:lvl5pPr lvl="4">
              <a:lnSpc>
                <a:spcPct val="90000"/>
              </a:lnSpc>
              <a:spcBef>
                <a:spcPts val="0"/>
              </a:spcBef>
              <a:spcAft>
                <a:spcPts val="0"/>
              </a:spcAft>
              <a:buClr>
                <a:schemeClr val="dk2"/>
              </a:buClr>
              <a:buSzPts val="4400"/>
              <a:buNone/>
              <a:defRPr b="1" sz="4400">
                <a:solidFill>
                  <a:schemeClr val="dk2"/>
                </a:solidFill>
              </a:defRPr>
            </a:lvl5pPr>
            <a:lvl6pPr lvl="5">
              <a:lnSpc>
                <a:spcPct val="90000"/>
              </a:lnSpc>
              <a:spcBef>
                <a:spcPts val="0"/>
              </a:spcBef>
              <a:spcAft>
                <a:spcPts val="0"/>
              </a:spcAft>
              <a:buClr>
                <a:schemeClr val="dk2"/>
              </a:buClr>
              <a:buSzPts val="4400"/>
              <a:buNone/>
              <a:defRPr b="1" sz="4400">
                <a:solidFill>
                  <a:schemeClr val="dk2"/>
                </a:solidFill>
              </a:defRPr>
            </a:lvl6pPr>
            <a:lvl7pPr lvl="6">
              <a:lnSpc>
                <a:spcPct val="90000"/>
              </a:lnSpc>
              <a:spcBef>
                <a:spcPts val="0"/>
              </a:spcBef>
              <a:spcAft>
                <a:spcPts val="0"/>
              </a:spcAft>
              <a:buClr>
                <a:schemeClr val="dk2"/>
              </a:buClr>
              <a:buSzPts val="4400"/>
              <a:buNone/>
              <a:defRPr b="1" sz="4400">
                <a:solidFill>
                  <a:schemeClr val="dk2"/>
                </a:solidFill>
              </a:defRPr>
            </a:lvl7pPr>
            <a:lvl8pPr lvl="7">
              <a:lnSpc>
                <a:spcPct val="90000"/>
              </a:lnSpc>
              <a:spcBef>
                <a:spcPts val="0"/>
              </a:spcBef>
              <a:spcAft>
                <a:spcPts val="0"/>
              </a:spcAft>
              <a:buClr>
                <a:schemeClr val="dk2"/>
              </a:buClr>
              <a:buSzPts val="4400"/>
              <a:buNone/>
              <a:defRPr b="1" sz="4400">
                <a:solidFill>
                  <a:schemeClr val="dk2"/>
                </a:solidFill>
              </a:defRPr>
            </a:lvl8pPr>
            <a:lvl9pPr lvl="8">
              <a:lnSpc>
                <a:spcPct val="90000"/>
              </a:lnSpc>
              <a:spcBef>
                <a:spcPts val="0"/>
              </a:spcBef>
              <a:spcAft>
                <a:spcPts val="0"/>
              </a:spcAft>
              <a:buClr>
                <a:schemeClr val="dk2"/>
              </a:buClr>
              <a:buSzPts val="4400"/>
              <a:buNone/>
              <a:defRPr b="1" sz="4400">
                <a:solidFill>
                  <a:schemeClr val="dk2"/>
                </a:solidFill>
              </a:defRPr>
            </a:lvl9pPr>
          </a:lstStyle>
          <a:p/>
        </p:txBody>
      </p:sp>
      <p:grpSp>
        <p:nvGrpSpPr>
          <p:cNvPr id="30" name="Google Shape;30;p5"/>
          <p:cNvGrpSpPr/>
          <p:nvPr/>
        </p:nvGrpSpPr>
        <p:grpSpPr>
          <a:xfrm>
            <a:off x="379916" y="4579468"/>
            <a:ext cx="2000359" cy="285300"/>
            <a:chOff x="379916" y="4579468"/>
            <a:chExt cx="2000359" cy="285300"/>
          </a:xfrm>
        </p:grpSpPr>
        <p:cxnSp>
          <p:nvCxnSpPr>
            <p:cNvPr id="31" name="Google Shape;31;p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2" name="Google Shape;32;p5"/>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3" name="Google Shape;33;p5"/>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and title">
  <p:cSld name="TITLE_1_1_1_1">
    <p:spTree>
      <p:nvGrpSpPr>
        <p:cNvPr id="34" name="Shape 34"/>
        <p:cNvGrpSpPr/>
        <p:nvPr/>
      </p:nvGrpSpPr>
      <p:grpSpPr>
        <a:xfrm>
          <a:off x="0" y="0"/>
          <a:ext cx="0" cy="0"/>
          <a:chOff x="0" y="0"/>
          <a:chExt cx="0" cy="0"/>
        </a:xfrm>
      </p:grpSpPr>
      <p:sp>
        <p:nvSpPr>
          <p:cNvPr id="35" name="Google Shape;35;p6"/>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dk2"/>
              </a:buClr>
              <a:buSzPts val="4400"/>
              <a:buNone/>
              <a:defRPr b="1" sz="4400">
                <a:solidFill>
                  <a:schemeClr val="dk2"/>
                </a:solidFill>
              </a:defRPr>
            </a:lvl1pPr>
            <a:lvl2pPr lvl="1" rtl="0">
              <a:lnSpc>
                <a:spcPct val="90000"/>
              </a:lnSpc>
              <a:spcBef>
                <a:spcPts val="0"/>
              </a:spcBef>
              <a:spcAft>
                <a:spcPts val="0"/>
              </a:spcAft>
              <a:buClr>
                <a:schemeClr val="dk2"/>
              </a:buClr>
              <a:buSzPts val="4400"/>
              <a:buNone/>
              <a:defRPr b="1" sz="4400">
                <a:solidFill>
                  <a:schemeClr val="dk2"/>
                </a:solidFill>
              </a:defRPr>
            </a:lvl2pPr>
            <a:lvl3pPr lvl="2" rtl="0">
              <a:lnSpc>
                <a:spcPct val="90000"/>
              </a:lnSpc>
              <a:spcBef>
                <a:spcPts val="0"/>
              </a:spcBef>
              <a:spcAft>
                <a:spcPts val="0"/>
              </a:spcAft>
              <a:buClr>
                <a:schemeClr val="dk2"/>
              </a:buClr>
              <a:buSzPts val="4400"/>
              <a:buNone/>
              <a:defRPr b="1" sz="4400">
                <a:solidFill>
                  <a:schemeClr val="dk2"/>
                </a:solidFill>
              </a:defRPr>
            </a:lvl3pPr>
            <a:lvl4pPr lvl="3" rtl="0">
              <a:lnSpc>
                <a:spcPct val="90000"/>
              </a:lnSpc>
              <a:spcBef>
                <a:spcPts val="0"/>
              </a:spcBef>
              <a:spcAft>
                <a:spcPts val="0"/>
              </a:spcAft>
              <a:buClr>
                <a:schemeClr val="dk2"/>
              </a:buClr>
              <a:buSzPts val="4400"/>
              <a:buNone/>
              <a:defRPr b="1" sz="4400">
                <a:solidFill>
                  <a:schemeClr val="dk2"/>
                </a:solidFill>
              </a:defRPr>
            </a:lvl4pPr>
            <a:lvl5pPr lvl="4" rtl="0">
              <a:lnSpc>
                <a:spcPct val="90000"/>
              </a:lnSpc>
              <a:spcBef>
                <a:spcPts val="0"/>
              </a:spcBef>
              <a:spcAft>
                <a:spcPts val="0"/>
              </a:spcAft>
              <a:buClr>
                <a:schemeClr val="dk2"/>
              </a:buClr>
              <a:buSzPts val="4400"/>
              <a:buNone/>
              <a:defRPr b="1" sz="4400">
                <a:solidFill>
                  <a:schemeClr val="dk2"/>
                </a:solidFill>
              </a:defRPr>
            </a:lvl5pPr>
            <a:lvl6pPr lvl="5" rtl="0">
              <a:lnSpc>
                <a:spcPct val="90000"/>
              </a:lnSpc>
              <a:spcBef>
                <a:spcPts val="0"/>
              </a:spcBef>
              <a:spcAft>
                <a:spcPts val="0"/>
              </a:spcAft>
              <a:buClr>
                <a:schemeClr val="dk2"/>
              </a:buClr>
              <a:buSzPts val="4400"/>
              <a:buNone/>
              <a:defRPr b="1" sz="4400">
                <a:solidFill>
                  <a:schemeClr val="dk2"/>
                </a:solidFill>
              </a:defRPr>
            </a:lvl6pPr>
            <a:lvl7pPr lvl="6" rtl="0">
              <a:lnSpc>
                <a:spcPct val="90000"/>
              </a:lnSpc>
              <a:spcBef>
                <a:spcPts val="0"/>
              </a:spcBef>
              <a:spcAft>
                <a:spcPts val="0"/>
              </a:spcAft>
              <a:buClr>
                <a:schemeClr val="dk2"/>
              </a:buClr>
              <a:buSzPts val="4400"/>
              <a:buNone/>
              <a:defRPr b="1" sz="4400">
                <a:solidFill>
                  <a:schemeClr val="dk2"/>
                </a:solidFill>
              </a:defRPr>
            </a:lvl7pPr>
            <a:lvl8pPr lvl="7" rtl="0">
              <a:lnSpc>
                <a:spcPct val="90000"/>
              </a:lnSpc>
              <a:spcBef>
                <a:spcPts val="0"/>
              </a:spcBef>
              <a:spcAft>
                <a:spcPts val="0"/>
              </a:spcAft>
              <a:buClr>
                <a:schemeClr val="dk2"/>
              </a:buClr>
              <a:buSzPts val="4400"/>
              <a:buNone/>
              <a:defRPr b="1" sz="4400">
                <a:solidFill>
                  <a:schemeClr val="dk2"/>
                </a:solidFill>
              </a:defRPr>
            </a:lvl8pPr>
            <a:lvl9pPr lvl="8" rtl="0">
              <a:lnSpc>
                <a:spcPct val="90000"/>
              </a:lnSpc>
              <a:spcBef>
                <a:spcPts val="0"/>
              </a:spcBef>
              <a:spcAft>
                <a:spcPts val="0"/>
              </a:spcAft>
              <a:buClr>
                <a:schemeClr val="dk2"/>
              </a:buClr>
              <a:buSzPts val="4400"/>
              <a:buNone/>
              <a:defRPr b="1" sz="4400">
                <a:solidFill>
                  <a:schemeClr val="dk2"/>
                </a:solidFill>
              </a:defRPr>
            </a:lvl9pPr>
          </a:lstStyle>
          <a:p/>
        </p:txBody>
      </p:sp>
      <p:grpSp>
        <p:nvGrpSpPr>
          <p:cNvPr id="36" name="Google Shape;36;p6"/>
          <p:cNvGrpSpPr/>
          <p:nvPr/>
        </p:nvGrpSpPr>
        <p:grpSpPr>
          <a:xfrm>
            <a:off x="379916" y="4579468"/>
            <a:ext cx="2000359" cy="285300"/>
            <a:chOff x="379916" y="4579468"/>
            <a:chExt cx="2000359" cy="285300"/>
          </a:xfrm>
        </p:grpSpPr>
        <p:cxnSp>
          <p:nvCxnSpPr>
            <p:cNvPr id="37" name="Google Shape;37;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8" name="Google Shape;38;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9" name="Google Shape;39;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40" name="Google Shape;40;p6"/>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41" name="Google Shape;41;p6"/>
          <p:cNvGrpSpPr/>
          <p:nvPr/>
        </p:nvGrpSpPr>
        <p:grpSpPr>
          <a:xfrm>
            <a:off x="379916" y="4579468"/>
            <a:ext cx="2000359" cy="285300"/>
            <a:chOff x="379916" y="4579468"/>
            <a:chExt cx="2000359" cy="285300"/>
          </a:xfrm>
        </p:grpSpPr>
        <p:cxnSp>
          <p:nvCxnSpPr>
            <p:cNvPr id="42" name="Google Shape;42;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43" name="Google Shape;43;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44" name="Google Shape;44;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2pPr>
            <a:lvl3pPr lvl="2">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3pPr>
            <a:lvl4pPr lvl="3">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4pPr>
            <a:lvl5pPr lvl="4">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5pPr>
            <a:lvl6pPr lvl="5">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6pPr>
            <a:lvl7pPr lvl="6">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7pPr>
            <a:lvl8pPr lvl="7">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8pPr>
            <a:lvl9pPr lvl="8">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indent="-317500" lvl="1" marL="914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2pPr>
            <a:lvl3pPr indent="-317500" lvl="2" marL="1371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3pPr>
            <a:lvl4pPr indent="-317500" lvl="3" marL="1828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4pPr>
            <a:lvl5pPr indent="-317500" lvl="4" marL="22860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5pPr>
            <a:lvl6pPr indent="-317500" lvl="5" marL="27432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6pPr>
            <a:lvl7pPr indent="-317500" lvl="6" marL="3200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7pPr>
            <a:lvl8pPr indent="-317500" lvl="7" marL="3657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8pPr>
            <a:lvl9pPr indent="-317500" lvl="8" marL="4114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p7"/>
          <p:cNvPicPr preferRelativeResize="0"/>
          <p:nvPr/>
        </p:nvPicPr>
        <p:blipFill>
          <a:blip r:embed="rId3">
            <a:alphaModFix/>
          </a:blip>
          <a:stretch>
            <a:fillRect/>
          </a:stretch>
        </p:blipFill>
        <p:spPr>
          <a:xfrm>
            <a:off x="364575" y="357701"/>
            <a:ext cx="1069315" cy="820277"/>
          </a:xfrm>
          <a:prstGeom prst="rect">
            <a:avLst/>
          </a:prstGeom>
          <a:noFill/>
          <a:ln>
            <a:noFill/>
          </a:ln>
        </p:spPr>
      </p:pic>
      <p:pic>
        <p:nvPicPr>
          <p:cNvPr id="50" name="Google Shape;50;p7"/>
          <p:cNvPicPr preferRelativeResize="0"/>
          <p:nvPr/>
        </p:nvPicPr>
        <p:blipFill rotWithShape="1">
          <a:blip r:embed="rId4">
            <a:alphaModFix/>
          </a:blip>
          <a:srcRect b="12498" l="3306" r="5593" t="7327"/>
          <a:stretch/>
        </p:blipFill>
        <p:spPr>
          <a:xfrm>
            <a:off x="5569700" y="1991875"/>
            <a:ext cx="3574301" cy="3145249"/>
          </a:xfrm>
          <a:prstGeom prst="rect">
            <a:avLst/>
          </a:prstGeom>
          <a:noFill/>
          <a:ln>
            <a:noFill/>
          </a:ln>
        </p:spPr>
      </p:pic>
      <p:sp>
        <p:nvSpPr>
          <p:cNvPr id="51" name="Google Shape;51;p7"/>
          <p:cNvSpPr txBox="1"/>
          <p:nvPr/>
        </p:nvSpPr>
        <p:spPr>
          <a:xfrm>
            <a:off x="338853" y="1125575"/>
            <a:ext cx="5533200" cy="2052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1100"/>
              <a:buFont typeface="Arial"/>
              <a:buNone/>
            </a:pPr>
            <a:r>
              <a:rPr b="1" lang="en" sz="5000">
                <a:solidFill>
                  <a:schemeClr val="accent1"/>
                </a:solidFill>
                <a:latin typeface="Google Sans"/>
                <a:ea typeface="Google Sans"/>
                <a:cs typeface="Google Sans"/>
                <a:sym typeface="Google Sans"/>
              </a:rPr>
              <a:t>Making Good Decisions Online</a:t>
            </a:r>
            <a:endParaRPr b="1" sz="5000">
              <a:solidFill>
                <a:srgbClr val="4285F4"/>
              </a:solidFill>
              <a:latin typeface="Google Sans"/>
              <a:ea typeface="Google Sans"/>
              <a:cs typeface="Google Sans"/>
              <a:sym typeface="Google Sans"/>
            </a:endParaRPr>
          </a:p>
        </p:txBody>
      </p:sp>
      <p:sp>
        <p:nvSpPr>
          <p:cNvPr id="52" name="Google Shape;52;p7"/>
          <p:cNvSpPr txBox="1"/>
          <p:nvPr/>
        </p:nvSpPr>
        <p:spPr>
          <a:xfrm>
            <a:off x="371328" y="3215125"/>
            <a:ext cx="5533200" cy="792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1800">
                <a:solidFill>
                  <a:schemeClr val="accent5"/>
                </a:solidFill>
                <a:latin typeface="Google Sans SemiBold"/>
                <a:ea typeface="Google Sans SemiBold"/>
                <a:cs typeface="Google Sans SemiBold"/>
                <a:sym typeface="Google Sans SemiBold"/>
              </a:rPr>
              <a:t>When to act and what to do</a:t>
            </a:r>
            <a:endParaRPr sz="1800">
              <a:solidFill>
                <a:srgbClr val="5F6368"/>
              </a:solidFill>
              <a:latin typeface="Google Sans SemiBold"/>
              <a:ea typeface="Google Sans SemiBold"/>
              <a:cs typeface="Google Sans SemiBold"/>
              <a:sym typeface="Google Sa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6"/>
          <p:cNvSpPr/>
          <p:nvPr/>
        </p:nvSpPr>
        <p:spPr>
          <a:xfrm flipH="1" rot="10800000">
            <a:off x="5193175" y="12"/>
            <a:ext cx="3971341" cy="5143413"/>
          </a:xfrm>
          <a:custGeom>
            <a:rect b="b" l="l" r="r" t="t"/>
            <a:pathLst>
              <a:path extrusionOk="0" h="209529" w="118362">
                <a:moveTo>
                  <a:pt x="118362" y="0"/>
                </a:moveTo>
                <a:lnTo>
                  <a:pt x="0" y="0"/>
                </a:lnTo>
                <a:lnTo>
                  <a:pt x="39454" y="209529"/>
                </a:lnTo>
                <a:lnTo>
                  <a:pt x="118139" y="209529"/>
                </a:lnTo>
                <a:close/>
              </a:path>
            </a:pathLst>
          </a:custGeom>
          <a:solidFill>
            <a:srgbClr val="34A853"/>
          </a:solidFill>
          <a:ln>
            <a:noFill/>
          </a:ln>
        </p:spPr>
      </p:sp>
      <p:sp>
        <p:nvSpPr>
          <p:cNvPr id="172" name="Google Shape;172;p16"/>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accent4"/>
                </a:solidFill>
              </a:rPr>
              <a:t>Imagine that you have seen or read some unkind behaviour online</a:t>
            </a:r>
            <a:endParaRPr b="1" sz="4400">
              <a:solidFill>
                <a:schemeClr val="accent4"/>
              </a:solidFill>
            </a:endParaRPr>
          </a:p>
        </p:txBody>
      </p:sp>
      <p:sp>
        <p:nvSpPr>
          <p:cNvPr id="173" name="Google Shape;173;p16"/>
          <p:cNvSpPr txBox="1"/>
          <p:nvPr/>
        </p:nvSpPr>
        <p:spPr>
          <a:xfrm>
            <a:off x="385375" y="2845878"/>
            <a:ext cx="51072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Make a circle of words describing how that would make you feel.</a:t>
            </a:r>
            <a:endParaRPr sz="2800">
              <a:solidFill>
                <a:schemeClr val="dk2"/>
              </a:solidFill>
              <a:latin typeface="Google Sans Medium"/>
              <a:ea typeface="Google Sans Medium"/>
              <a:cs typeface="Google Sans Medium"/>
              <a:sym typeface="Google Sans Medium"/>
            </a:endParaRPr>
          </a:p>
        </p:txBody>
      </p:sp>
      <p:grpSp>
        <p:nvGrpSpPr>
          <p:cNvPr id="174" name="Google Shape;174;p16"/>
          <p:cNvGrpSpPr/>
          <p:nvPr/>
        </p:nvGrpSpPr>
        <p:grpSpPr>
          <a:xfrm>
            <a:off x="5650775" y="713701"/>
            <a:ext cx="2851500" cy="3513000"/>
            <a:chOff x="5650775" y="713701"/>
            <a:chExt cx="2851500" cy="3513000"/>
          </a:xfrm>
        </p:grpSpPr>
        <p:sp>
          <p:nvSpPr>
            <p:cNvPr id="175" name="Google Shape;175;p16"/>
            <p:cNvSpPr/>
            <p:nvPr/>
          </p:nvSpPr>
          <p:spPr>
            <a:xfrm rot="-285520">
              <a:off x="5783719" y="815238"/>
              <a:ext cx="2585613" cy="3309927"/>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6" name="Google Shape;176;p16"/>
            <p:cNvPicPr preferRelativeResize="0"/>
            <p:nvPr/>
          </p:nvPicPr>
          <p:blipFill>
            <a:blip r:embed="rId3">
              <a:alphaModFix/>
            </a:blip>
            <a:stretch>
              <a:fillRect/>
            </a:stretch>
          </p:blipFill>
          <p:spPr>
            <a:xfrm rot="683313">
              <a:off x="6275049" y="1451140"/>
              <a:ext cx="1573248" cy="1501792"/>
            </a:xfrm>
            <a:prstGeom prst="rect">
              <a:avLst/>
            </a:prstGeom>
            <a:noFill/>
            <a:ln>
              <a:noFill/>
            </a:ln>
          </p:spPr>
        </p:pic>
        <p:pic>
          <p:nvPicPr>
            <p:cNvPr id="177" name="Google Shape;177;p16"/>
            <p:cNvPicPr preferRelativeResize="0"/>
            <p:nvPr/>
          </p:nvPicPr>
          <p:blipFill>
            <a:blip r:embed="rId4">
              <a:alphaModFix/>
            </a:blip>
            <a:stretch>
              <a:fillRect/>
            </a:stretch>
          </p:blipFill>
          <p:spPr>
            <a:xfrm>
              <a:off x="7639225" y="1319075"/>
              <a:ext cx="341775" cy="523575"/>
            </a:xfrm>
            <a:prstGeom prst="rect">
              <a:avLst/>
            </a:prstGeom>
            <a:noFill/>
            <a:ln>
              <a:noFill/>
            </a:ln>
          </p:spPr>
        </p:pic>
        <p:grpSp>
          <p:nvGrpSpPr>
            <p:cNvPr id="178" name="Google Shape;178;p16"/>
            <p:cNvGrpSpPr/>
            <p:nvPr/>
          </p:nvGrpSpPr>
          <p:grpSpPr>
            <a:xfrm rot="-364733">
              <a:off x="6321313" y="1798355"/>
              <a:ext cx="1496385" cy="805278"/>
              <a:chOff x="6549770" y="1798265"/>
              <a:chExt cx="1496350" cy="805260"/>
            </a:xfrm>
          </p:grpSpPr>
          <p:sp>
            <p:nvSpPr>
              <p:cNvPr id="179" name="Google Shape;179;p16"/>
              <p:cNvSpPr txBox="1"/>
              <p:nvPr/>
            </p:nvSpPr>
            <p:spPr>
              <a:xfrm>
                <a:off x="6688170" y="1798265"/>
                <a:ext cx="8343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100">
                    <a:solidFill>
                      <a:schemeClr val="accent5"/>
                    </a:solidFill>
                    <a:latin typeface="Reenie Beanie"/>
                    <a:ea typeface="Reenie Beanie"/>
                    <a:cs typeface="Reenie Beanie"/>
                    <a:sym typeface="Reenie Beanie"/>
                  </a:rPr>
                  <a:t>upset</a:t>
                </a:r>
                <a:endParaRPr sz="2100">
                  <a:solidFill>
                    <a:schemeClr val="accent5"/>
                  </a:solidFill>
                  <a:latin typeface="Reenie Beanie"/>
                  <a:ea typeface="Reenie Beanie"/>
                  <a:cs typeface="Reenie Beanie"/>
                  <a:sym typeface="Reenie Beanie"/>
                </a:endParaRPr>
              </a:p>
            </p:txBody>
          </p:sp>
          <p:sp>
            <p:nvSpPr>
              <p:cNvPr id="180" name="Google Shape;180;p16"/>
              <p:cNvSpPr txBox="1"/>
              <p:nvPr/>
            </p:nvSpPr>
            <p:spPr>
              <a:xfrm>
                <a:off x="6549770" y="2105305"/>
                <a:ext cx="8343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100">
                    <a:solidFill>
                      <a:schemeClr val="accent5"/>
                    </a:solidFill>
                    <a:latin typeface="Reenie Beanie"/>
                    <a:ea typeface="Reenie Beanie"/>
                    <a:cs typeface="Reenie Beanie"/>
                    <a:sym typeface="Reenie Beanie"/>
                  </a:rPr>
                  <a:t>scared</a:t>
                </a:r>
                <a:endParaRPr sz="2100">
                  <a:solidFill>
                    <a:schemeClr val="accent5"/>
                  </a:solidFill>
                  <a:latin typeface="Reenie Beanie"/>
                  <a:ea typeface="Reenie Beanie"/>
                  <a:cs typeface="Reenie Beanie"/>
                  <a:sym typeface="Reenie Beanie"/>
                </a:endParaRPr>
              </a:p>
            </p:txBody>
          </p:sp>
          <p:sp>
            <p:nvSpPr>
              <p:cNvPr id="181" name="Google Shape;181;p16"/>
              <p:cNvSpPr txBox="1"/>
              <p:nvPr/>
            </p:nvSpPr>
            <p:spPr>
              <a:xfrm>
                <a:off x="6924565" y="2280425"/>
                <a:ext cx="8343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100">
                    <a:solidFill>
                      <a:schemeClr val="accent5"/>
                    </a:solidFill>
                    <a:latin typeface="Reenie Beanie"/>
                    <a:ea typeface="Reenie Beanie"/>
                    <a:cs typeface="Reenie Beanie"/>
                    <a:sym typeface="Reenie Beanie"/>
                  </a:rPr>
                  <a:t>sad</a:t>
                </a:r>
                <a:endParaRPr sz="2100">
                  <a:solidFill>
                    <a:schemeClr val="accent5"/>
                  </a:solidFill>
                  <a:latin typeface="Reenie Beanie"/>
                  <a:ea typeface="Reenie Beanie"/>
                  <a:cs typeface="Reenie Beanie"/>
                  <a:sym typeface="Reenie Beanie"/>
                </a:endParaRPr>
              </a:p>
            </p:txBody>
          </p:sp>
          <p:sp>
            <p:nvSpPr>
              <p:cNvPr id="182" name="Google Shape;182;p16"/>
              <p:cNvSpPr txBox="1"/>
              <p:nvPr/>
            </p:nvSpPr>
            <p:spPr>
              <a:xfrm>
                <a:off x="7211820" y="1942730"/>
                <a:ext cx="8343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100">
                    <a:solidFill>
                      <a:schemeClr val="accent5"/>
                    </a:solidFill>
                    <a:latin typeface="Reenie Beanie"/>
                    <a:ea typeface="Reenie Beanie"/>
                    <a:cs typeface="Reenie Beanie"/>
                    <a:sym typeface="Reenie Beanie"/>
                  </a:rPr>
                  <a:t>angry</a:t>
                </a:r>
                <a:endParaRPr sz="2100">
                  <a:solidFill>
                    <a:schemeClr val="accent5"/>
                  </a:solidFill>
                  <a:latin typeface="Reenie Beanie"/>
                  <a:ea typeface="Reenie Beanie"/>
                  <a:cs typeface="Reenie Beanie"/>
                  <a:sym typeface="Reenie Beanie"/>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par>
                                <p:cTn fill="hold" nodeType="with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1000"/>
                                        <p:tgtEl>
                                          <p:spTgt spid="174"/>
                                        </p:tgtEl>
                                        <p:attrNameLst>
                                          <p:attrName>ppt_w</p:attrName>
                                        </p:attrNameLst>
                                      </p:cBhvr>
                                      <p:tavLst>
                                        <p:tav fmla="" tm="0">
                                          <p:val>
                                            <p:strVal val="0"/>
                                          </p:val>
                                        </p:tav>
                                        <p:tav fmla="" tm="100000">
                                          <p:val>
                                            <p:strVal val="#ppt_w"/>
                                          </p:val>
                                        </p:tav>
                                      </p:tavLst>
                                    </p:anim>
                                    <p:anim calcmode="lin" valueType="num">
                                      <p:cBhvr additive="base">
                                        <p:cTn dur="1000"/>
                                        <p:tgtEl>
                                          <p:spTgt spid="1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6" name="Shape 186"/>
        <p:cNvGrpSpPr/>
        <p:nvPr/>
      </p:nvGrpSpPr>
      <p:grpSpPr>
        <a:xfrm>
          <a:off x="0" y="0"/>
          <a:ext cx="0" cy="0"/>
          <a:chOff x="0" y="0"/>
          <a:chExt cx="0" cy="0"/>
        </a:xfrm>
      </p:grpSpPr>
      <p:sp>
        <p:nvSpPr>
          <p:cNvPr id="187" name="Google Shape;187;p17"/>
          <p:cNvSpPr txBox="1"/>
          <p:nvPr>
            <p:ph type="title"/>
          </p:nvPr>
        </p:nvSpPr>
        <p:spPr>
          <a:xfrm>
            <a:off x="385375" y="370650"/>
            <a:ext cx="47382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4"/>
                </a:solidFill>
              </a:rPr>
              <a:t>What can you </a:t>
            </a:r>
            <a:br>
              <a:rPr lang="en">
                <a:solidFill>
                  <a:schemeClr val="accent4"/>
                </a:solidFill>
              </a:rPr>
            </a:br>
            <a:r>
              <a:rPr lang="en">
                <a:solidFill>
                  <a:schemeClr val="accent4"/>
                </a:solidFill>
              </a:rPr>
              <a:t>do to help?</a:t>
            </a:r>
            <a:endParaRPr>
              <a:solidFill>
                <a:schemeClr val="accent4"/>
              </a:solidFill>
            </a:endParaRPr>
          </a:p>
        </p:txBody>
      </p:sp>
      <p:sp>
        <p:nvSpPr>
          <p:cNvPr id="188" name="Google Shape;188;p17"/>
          <p:cNvSpPr/>
          <p:nvPr/>
        </p:nvSpPr>
        <p:spPr>
          <a:xfrm flipH="1" rot="10800000">
            <a:off x="4214282" y="12"/>
            <a:ext cx="494043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89" name="Google Shape;189;p17"/>
          <p:cNvSpPr/>
          <p:nvPr/>
        </p:nvSpPr>
        <p:spPr>
          <a:xfrm rot="183739">
            <a:off x="5158037" y="1145758"/>
            <a:ext cx="3083002" cy="2671120"/>
          </a:xfrm>
          <a:prstGeom prst="foldedCorner">
            <a:avLst>
              <a:gd fmla="val 30618" name="adj"/>
            </a:avLst>
          </a:prstGeom>
          <a:solidFill>
            <a:srgbClr val="FBBC05"/>
          </a:solidFill>
          <a:ln>
            <a:noFill/>
          </a:ln>
        </p:spPr>
        <p:txBody>
          <a:bodyPr anchorCtr="0" anchor="ctr" bIns="91425" lIns="274300" spcFirstLastPara="1" rIns="91425" wrap="square" tIns="91425">
            <a:noAutofit/>
          </a:bodyPr>
          <a:lstStyle/>
          <a:p>
            <a:pPr indent="0" lvl="0" marL="0" rtl="0" algn="l">
              <a:lnSpc>
                <a:spcPct val="100000"/>
              </a:lnSpc>
              <a:spcBef>
                <a:spcPts val="1200"/>
              </a:spcBef>
              <a:spcAft>
                <a:spcPts val="0"/>
              </a:spcAft>
              <a:buNone/>
            </a:pPr>
            <a:r>
              <a:t/>
            </a:r>
            <a:endParaRPr sz="2800">
              <a:solidFill>
                <a:srgbClr val="3C4043"/>
              </a:solidFill>
              <a:latin typeface="Google Sans Medium"/>
              <a:ea typeface="Google Sans Medium"/>
              <a:cs typeface="Google Sans Medium"/>
              <a:sym typeface="Google Sans Medium"/>
            </a:endParaRPr>
          </a:p>
          <a:p>
            <a:pPr indent="0" lvl="0" marL="0" rtl="0" algn="l">
              <a:lnSpc>
                <a:spcPct val="100000"/>
              </a:lnSpc>
              <a:spcBef>
                <a:spcPts val="1200"/>
              </a:spcBef>
              <a:spcAft>
                <a:spcPts val="0"/>
              </a:spcAft>
              <a:buNone/>
            </a:pPr>
            <a:r>
              <a:t/>
            </a:r>
            <a:endParaRPr sz="2800">
              <a:solidFill>
                <a:srgbClr val="3C4043"/>
              </a:solidFill>
              <a:latin typeface="Google Sans Medium"/>
              <a:ea typeface="Google Sans Medium"/>
              <a:cs typeface="Google Sans Medium"/>
              <a:sym typeface="Google Sans Medium"/>
            </a:endParaRPr>
          </a:p>
        </p:txBody>
      </p:sp>
      <p:grpSp>
        <p:nvGrpSpPr>
          <p:cNvPr id="190" name="Google Shape;190;p17"/>
          <p:cNvGrpSpPr/>
          <p:nvPr/>
        </p:nvGrpSpPr>
        <p:grpSpPr>
          <a:xfrm rot="249235">
            <a:off x="5548495" y="1847776"/>
            <a:ext cx="2174846" cy="1152230"/>
            <a:chOff x="2133275" y="3039450"/>
            <a:chExt cx="2103300" cy="1114325"/>
          </a:xfrm>
        </p:grpSpPr>
        <p:sp>
          <p:nvSpPr>
            <p:cNvPr id="191" name="Google Shape;191;p17"/>
            <p:cNvSpPr/>
            <p:nvPr/>
          </p:nvSpPr>
          <p:spPr>
            <a:xfrm>
              <a:off x="2135825" y="3930575"/>
              <a:ext cx="2098300" cy="223200"/>
            </a:xfrm>
            <a:custGeom>
              <a:rect b="b" l="l" r="r" t="t"/>
              <a:pathLst>
                <a:path extrusionOk="0" h="8928" w="83932">
                  <a:moveTo>
                    <a:pt x="82106" y="1"/>
                  </a:moveTo>
                  <a:cubicBezTo>
                    <a:pt x="81515" y="1"/>
                    <a:pt x="80930" y="324"/>
                    <a:pt x="80701" y="1079"/>
                  </a:cubicBezTo>
                  <a:cubicBezTo>
                    <a:pt x="80141" y="3037"/>
                    <a:pt x="77818" y="3953"/>
                    <a:pt x="75343" y="3953"/>
                  </a:cubicBezTo>
                  <a:cubicBezTo>
                    <a:pt x="74498" y="3953"/>
                    <a:pt x="73635" y="3846"/>
                    <a:pt x="72819" y="3638"/>
                  </a:cubicBezTo>
                  <a:cubicBezTo>
                    <a:pt x="68064" y="2439"/>
                    <a:pt x="65696" y="1019"/>
                    <a:pt x="62735" y="1019"/>
                  </a:cubicBezTo>
                  <a:cubicBezTo>
                    <a:pt x="60638" y="1019"/>
                    <a:pt x="58244" y="1731"/>
                    <a:pt x="54495" y="3740"/>
                  </a:cubicBezTo>
                  <a:cubicBezTo>
                    <a:pt x="51649" y="5270"/>
                    <a:pt x="49882" y="5936"/>
                    <a:pt x="48428" y="5936"/>
                  </a:cubicBezTo>
                  <a:cubicBezTo>
                    <a:pt x="46867" y="5936"/>
                    <a:pt x="45667" y="5167"/>
                    <a:pt x="43882" y="3877"/>
                  </a:cubicBezTo>
                  <a:cubicBezTo>
                    <a:pt x="40698" y="1550"/>
                    <a:pt x="38230" y="760"/>
                    <a:pt x="36205" y="760"/>
                  </a:cubicBezTo>
                  <a:cubicBezTo>
                    <a:pt x="32111" y="760"/>
                    <a:pt x="29822" y="3990"/>
                    <a:pt x="27060" y="4286"/>
                  </a:cubicBezTo>
                  <a:cubicBezTo>
                    <a:pt x="26922" y="4301"/>
                    <a:pt x="26785" y="4308"/>
                    <a:pt x="26647" y="4308"/>
                  </a:cubicBezTo>
                  <a:cubicBezTo>
                    <a:pt x="23300" y="4308"/>
                    <a:pt x="19895" y="160"/>
                    <a:pt x="15630" y="160"/>
                  </a:cubicBezTo>
                  <a:cubicBezTo>
                    <a:pt x="15152" y="160"/>
                    <a:pt x="14662" y="212"/>
                    <a:pt x="14161" y="328"/>
                  </a:cubicBezTo>
                  <a:cubicBezTo>
                    <a:pt x="11943" y="840"/>
                    <a:pt x="10476" y="2375"/>
                    <a:pt x="8872" y="3024"/>
                  </a:cubicBezTo>
                  <a:cubicBezTo>
                    <a:pt x="8114" y="3328"/>
                    <a:pt x="7358" y="3440"/>
                    <a:pt x="6627" y="3440"/>
                  </a:cubicBezTo>
                  <a:cubicBezTo>
                    <a:pt x="4633" y="3440"/>
                    <a:pt x="2817" y="2612"/>
                    <a:pt x="1614" y="2612"/>
                  </a:cubicBezTo>
                  <a:cubicBezTo>
                    <a:pt x="933" y="2612"/>
                    <a:pt x="449" y="2877"/>
                    <a:pt x="239" y="3706"/>
                  </a:cubicBezTo>
                  <a:cubicBezTo>
                    <a:pt x="0" y="4491"/>
                    <a:pt x="478" y="5310"/>
                    <a:pt x="1297" y="5515"/>
                  </a:cubicBezTo>
                  <a:cubicBezTo>
                    <a:pt x="3562" y="6112"/>
                    <a:pt x="5333" y="6347"/>
                    <a:pt x="6754" y="6347"/>
                  </a:cubicBezTo>
                  <a:cubicBezTo>
                    <a:pt x="11928" y="6347"/>
                    <a:pt x="12465" y="3238"/>
                    <a:pt x="15399" y="3238"/>
                  </a:cubicBezTo>
                  <a:cubicBezTo>
                    <a:pt x="16537" y="3238"/>
                    <a:pt x="18035" y="3705"/>
                    <a:pt x="20303" y="5003"/>
                  </a:cubicBezTo>
                  <a:cubicBezTo>
                    <a:pt x="23019" y="6562"/>
                    <a:pt x="24880" y="7312"/>
                    <a:pt x="26644" y="7312"/>
                  </a:cubicBezTo>
                  <a:cubicBezTo>
                    <a:pt x="28316" y="7312"/>
                    <a:pt x="29900" y="6639"/>
                    <a:pt x="32042" y="5344"/>
                  </a:cubicBezTo>
                  <a:cubicBezTo>
                    <a:pt x="33863" y="4242"/>
                    <a:pt x="35350" y="3815"/>
                    <a:pt x="36638" y="3815"/>
                  </a:cubicBezTo>
                  <a:cubicBezTo>
                    <a:pt x="41094" y="3815"/>
                    <a:pt x="43176" y="8927"/>
                    <a:pt x="48523" y="8927"/>
                  </a:cubicBezTo>
                  <a:cubicBezTo>
                    <a:pt x="51185" y="8927"/>
                    <a:pt x="53573" y="7630"/>
                    <a:pt x="55928" y="6402"/>
                  </a:cubicBezTo>
                  <a:cubicBezTo>
                    <a:pt x="59126" y="4684"/>
                    <a:pt x="61072" y="4058"/>
                    <a:pt x="62803" y="4058"/>
                  </a:cubicBezTo>
                  <a:cubicBezTo>
                    <a:pt x="65301" y="4058"/>
                    <a:pt x="67351" y="5363"/>
                    <a:pt x="72068" y="6573"/>
                  </a:cubicBezTo>
                  <a:cubicBezTo>
                    <a:pt x="73106" y="6830"/>
                    <a:pt x="74190" y="6962"/>
                    <a:pt x="75261" y="6962"/>
                  </a:cubicBezTo>
                  <a:cubicBezTo>
                    <a:pt x="79014" y="6962"/>
                    <a:pt x="82619" y="5349"/>
                    <a:pt x="83601" y="1898"/>
                  </a:cubicBezTo>
                  <a:cubicBezTo>
                    <a:pt x="83932" y="762"/>
                    <a:pt x="83012" y="1"/>
                    <a:pt x="82106" y="1"/>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sp>
          <p:nvSpPr>
            <p:cNvPr id="192" name="Google Shape;192;p17"/>
            <p:cNvSpPr/>
            <p:nvPr/>
          </p:nvSpPr>
          <p:spPr>
            <a:xfrm>
              <a:off x="2151325" y="3410025"/>
              <a:ext cx="2085250" cy="304525"/>
            </a:xfrm>
            <a:custGeom>
              <a:rect b="b" l="l" r="r" t="t"/>
              <a:pathLst>
                <a:path extrusionOk="0" h="12181" w="83410">
                  <a:moveTo>
                    <a:pt x="40053" y="1"/>
                  </a:moveTo>
                  <a:cubicBezTo>
                    <a:pt x="39373" y="1"/>
                    <a:pt x="38669" y="114"/>
                    <a:pt x="37939" y="369"/>
                  </a:cubicBezTo>
                  <a:cubicBezTo>
                    <a:pt x="32939" y="2128"/>
                    <a:pt x="32805" y="9047"/>
                    <a:pt x="29091" y="9047"/>
                  </a:cubicBezTo>
                  <a:cubicBezTo>
                    <a:pt x="27761" y="9047"/>
                    <a:pt x="25971" y="8160"/>
                    <a:pt x="23334" y="5829"/>
                  </a:cubicBezTo>
                  <a:cubicBezTo>
                    <a:pt x="21037" y="3813"/>
                    <a:pt x="18713" y="2775"/>
                    <a:pt x="16675" y="2775"/>
                  </a:cubicBezTo>
                  <a:cubicBezTo>
                    <a:pt x="15505" y="2775"/>
                    <a:pt x="14429" y="3118"/>
                    <a:pt x="13507" y="3816"/>
                  </a:cubicBezTo>
                  <a:cubicBezTo>
                    <a:pt x="12449" y="4600"/>
                    <a:pt x="11903" y="5624"/>
                    <a:pt x="11289" y="6341"/>
                  </a:cubicBezTo>
                  <a:cubicBezTo>
                    <a:pt x="10387" y="7367"/>
                    <a:pt x="8989" y="7869"/>
                    <a:pt x="7576" y="7869"/>
                  </a:cubicBezTo>
                  <a:cubicBezTo>
                    <a:pt x="5888" y="7869"/>
                    <a:pt x="4180" y="7153"/>
                    <a:pt x="3270" y="5761"/>
                  </a:cubicBezTo>
                  <a:cubicBezTo>
                    <a:pt x="2957" y="5266"/>
                    <a:pt x="2516" y="5061"/>
                    <a:pt x="2076" y="5061"/>
                  </a:cubicBezTo>
                  <a:cubicBezTo>
                    <a:pt x="1032" y="5061"/>
                    <a:pt x="0" y="6221"/>
                    <a:pt x="745" y="7398"/>
                  </a:cubicBezTo>
                  <a:cubicBezTo>
                    <a:pt x="2232" y="9685"/>
                    <a:pt x="4914" y="10877"/>
                    <a:pt x="7582" y="10877"/>
                  </a:cubicBezTo>
                  <a:cubicBezTo>
                    <a:pt x="9813" y="10877"/>
                    <a:pt x="12034" y="10044"/>
                    <a:pt x="13541" y="8320"/>
                  </a:cubicBezTo>
                  <a:cubicBezTo>
                    <a:pt x="14189" y="7603"/>
                    <a:pt x="14735" y="6648"/>
                    <a:pt x="15316" y="6204"/>
                  </a:cubicBezTo>
                  <a:cubicBezTo>
                    <a:pt x="15783" y="5854"/>
                    <a:pt x="16270" y="5702"/>
                    <a:pt x="16776" y="5702"/>
                  </a:cubicBezTo>
                  <a:cubicBezTo>
                    <a:pt x="20081" y="5702"/>
                    <a:pt x="24191" y="12180"/>
                    <a:pt x="28871" y="12180"/>
                  </a:cubicBezTo>
                  <a:cubicBezTo>
                    <a:pt x="31009" y="12180"/>
                    <a:pt x="33266" y="10828"/>
                    <a:pt x="35619" y="6887"/>
                  </a:cubicBezTo>
                  <a:cubicBezTo>
                    <a:pt x="36608" y="5249"/>
                    <a:pt x="37530" y="3679"/>
                    <a:pt x="38929" y="3201"/>
                  </a:cubicBezTo>
                  <a:cubicBezTo>
                    <a:pt x="39263" y="3084"/>
                    <a:pt x="39604" y="3033"/>
                    <a:pt x="39945" y="3033"/>
                  </a:cubicBezTo>
                  <a:cubicBezTo>
                    <a:pt x="41585" y="3033"/>
                    <a:pt x="43204" y="4212"/>
                    <a:pt x="43911" y="4805"/>
                  </a:cubicBezTo>
                  <a:cubicBezTo>
                    <a:pt x="45685" y="6272"/>
                    <a:pt x="47221" y="8217"/>
                    <a:pt x="49473" y="9480"/>
                  </a:cubicBezTo>
                  <a:cubicBezTo>
                    <a:pt x="50605" y="10091"/>
                    <a:pt x="51965" y="10454"/>
                    <a:pt x="53300" y="10454"/>
                  </a:cubicBezTo>
                  <a:cubicBezTo>
                    <a:pt x="55022" y="10454"/>
                    <a:pt x="56703" y="9849"/>
                    <a:pt x="57799" y="8388"/>
                  </a:cubicBezTo>
                  <a:cubicBezTo>
                    <a:pt x="58754" y="7125"/>
                    <a:pt x="59164" y="4669"/>
                    <a:pt x="59744" y="3918"/>
                  </a:cubicBezTo>
                  <a:cubicBezTo>
                    <a:pt x="60189" y="3350"/>
                    <a:pt x="60916" y="3107"/>
                    <a:pt x="61731" y="3107"/>
                  </a:cubicBezTo>
                  <a:cubicBezTo>
                    <a:pt x="62729" y="3107"/>
                    <a:pt x="63858" y="3472"/>
                    <a:pt x="64760" y="4054"/>
                  </a:cubicBezTo>
                  <a:cubicBezTo>
                    <a:pt x="66807" y="5351"/>
                    <a:pt x="68582" y="7501"/>
                    <a:pt x="71175" y="8661"/>
                  </a:cubicBezTo>
                  <a:cubicBezTo>
                    <a:pt x="72440" y="9233"/>
                    <a:pt x="73765" y="9472"/>
                    <a:pt x="75039" y="9472"/>
                  </a:cubicBezTo>
                  <a:cubicBezTo>
                    <a:pt x="79539" y="9472"/>
                    <a:pt x="83409" y="6500"/>
                    <a:pt x="81787" y="4771"/>
                  </a:cubicBezTo>
                  <a:cubicBezTo>
                    <a:pt x="81485" y="4451"/>
                    <a:pt x="81080" y="4288"/>
                    <a:pt x="80675" y="4288"/>
                  </a:cubicBezTo>
                  <a:cubicBezTo>
                    <a:pt x="80303" y="4288"/>
                    <a:pt x="79931" y="4425"/>
                    <a:pt x="79637" y="4703"/>
                  </a:cubicBezTo>
                  <a:cubicBezTo>
                    <a:pt x="78431" y="5842"/>
                    <a:pt x="76713" y="6455"/>
                    <a:pt x="75009" y="6455"/>
                  </a:cubicBezTo>
                  <a:cubicBezTo>
                    <a:pt x="74110" y="6455"/>
                    <a:pt x="73216" y="6285"/>
                    <a:pt x="72403" y="5931"/>
                  </a:cubicBezTo>
                  <a:cubicBezTo>
                    <a:pt x="70390" y="5010"/>
                    <a:pt x="68547" y="2860"/>
                    <a:pt x="66364" y="1495"/>
                  </a:cubicBezTo>
                  <a:cubicBezTo>
                    <a:pt x="65008" y="642"/>
                    <a:pt x="63332" y="108"/>
                    <a:pt x="61727" y="108"/>
                  </a:cubicBezTo>
                  <a:cubicBezTo>
                    <a:pt x="60059" y="108"/>
                    <a:pt x="58467" y="684"/>
                    <a:pt x="57389" y="2075"/>
                  </a:cubicBezTo>
                  <a:cubicBezTo>
                    <a:pt x="56400" y="3338"/>
                    <a:pt x="55990" y="5829"/>
                    <a:pt x="55410" y="6579"/>
                  </a:cubicBezTo>
                  <a:cubicBezTo>
                    <a:pt x="54933" y="7197"/>
                    <a:pt x="54137" y="7459"/>
                    <a:pt x="53281" y="7459"/>
                  </a:cubicBezTo>
                  <a:cubicBezTo>
                    <a:pt x="52482" y="7459"/>
                    <a:pt x="51632" y="7231"/>
                    <a:pt x="50940" y="6852"/>
                  </a:cubicBezTo>
                  <a:cubicBezTo>
                    <a:pt x="48258" y="5392"/>
                    <a:pt x="44742" y="1"/>
                    <a:pt x="40053" y="1"/>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sp>
          <p:nvSpPr>
            <p:cNvPr id="193" name="Google Shape;193;p17"/>
            <p:cNvSpPr/>
            <p:nvPr/>
          </p:nvSpPr>
          <p:spPr>
            <a:xfrm>
              <a:off x="2133275" y="3039450"/>
              <a:ext cx="1916450" cy="225400"/>
            </a:xfrm>
            <a:custGeom>
              <a:rect b="b" l="l" r="r" t="t"/>
              <a:pathLst>
                <a:path extrusionOk="0" h="9016" w="76658">
                  <a:moveTo>
                    <a:pt x="55958" y="0"/>
                  </a:moveTo>
                  <a:cubicBezTo>
                    <a:pt x="51270" y="0"/>
                    <a:pt x="50701" y="5856"/>
                    <a:pt x="48420" y="6013"/>
                  </a:cubicBezTo>
                  <a:cubicBezTo>
                    <a:pt x="48394" y="6015"/>
                    <a:pt x="48366" y="6016"/>
                    <a:pt x="48338" y="6016"/>
                  </a:cubicBezTo>
                  <a:cubicBezTo>
                    <a:pt x="46323" y="6016"/>
                    <a:pt x="41190" y="866"/>
                    <a:pt x="36327" y="866"/>
                  </a:cubicBezTo>
                  <a:cubicBezTo>
                    <a:pt x="34372" y="866"/>
                    <a:pt x="32460" y="1698"/>
                    <a:pt x="30813" y="4034"/>
                  </a:cubicBezTo>
                  <a:cubicBezTo>
                    <a:pt x="30540" y="4443"/>
                    <a:pt x="30267" y="4853"/>
                    <a:pt x="29960" y="5092"/>
                  </a:cubicBezTo>
                  <a:cubicBezTo>
                    <a:pt x="29550" y="5440"/>
                    <a:pt x="29035" y="5589"/>
                    <a:pt x="28464" y="5589"/>
                  </a:cubicBezTo>
                  <a:cubicBezTo>
                    <a:pt x="27136" y="5589"/>
                    <a:pt x="25506" y="4784"/>
                    <a:pt x="24193" y="3829"/>
                  </a:cubicBezTo>
                  <a:lnTo>
                    <a:pt x="24022" y="3693"/>
                  </a:lnTo>
                  <a:cubicBezTo>
                    <a:pt x="20849" y="1418"/>
                    <a:pt x="18663" y="604"/>
                    <a:pt x="16980" y="604"/>
                  </a:cubicBezTo>
                  <a:cubicBezTo>
                    <a:pt x="14067" y="604"/>
                    <a:pt x="12659" y="3044"/>
                    <a:pt x="10237" y="4580"/>
                  </a:cubicBezTo>
                  <a:cubicBezTo>
                    <a:pt x="9545" y="5020"/>
                    <a:pt x="8725" y="5225"/>
                    <a:pt x="7889" y="5225"/>
                  </a:cubicBezTo>
                  <a:cubicBezTo>
                    <a:pt x="6001" y="5225"/>
                    <a:pt x="4032" y="4180"/>
                    <a:pt x="3275" y="2430"/>
                  </a:cubicBezTo>
                  <a:cubicBezTo>
                    <a:pt x="3002" y="1799"/>
                    <a:pt x="2487" y="1534"/>
                    <a:pt x="1966" y="1534"/>
                  </a:cubicBezTo>
                  <a:cubicBezTo>
                    <a:pt x="994" y="1534"/>
                    <a:pt x="0" y="2459"/>
                    <a:pt x="512" y="3658"/>
                  </a:cubicBezTo>
                  <a:cubicBezTo>
                    <a:pt x="1753" y="6517"/>
                    <a:pt x="4828" y="8233"/>
                    <a:pt x="7882" y="8233"/>
                  </a:cubicBezTo>
                  <a:cubicBezTo>
                    <a:pt x="9276" y="8233"/>
                    <a:pt x="10666" y="7875"/>
                    <a:pt x="11875" y="7105"/>
                  </a:cubicBezTo>
                  <a:cubicBezTo>
                    <a:pt x="14295" y="5563"/>
                    <a:pt x="15075" y="3644"/>
                    <a:pt x="17008" y="3644"/>
                  </a:cubicBezTo>
                  <a:cubicBezTo>
                    <a:pt x="18154" y="3644"/>
                    <a:pt x="19707" y="4320"/>
                    <a:pt x="22248" y="6149"/>
                  </a:cubicBezTo>
                  <a:lnTo>
                    <a:pt x="22453" y="6286"/>
                  </a:lnTo>
                  <a:cubicBezTo>
                    <a:pt x="24439" y="7720"/>
                    <a:pt x="26460" y="8602"/>
                    <a:pt x="28340" y="8602"/>
                  </a:cubicBezTo>
                  <a:cubicBezTo>
                    <a:pt x="30173" y="8602"/>
                    <a:pt x="31871" y="7762"/>
                    <a:pt x="33270" y="5774"/>
                  </a:cubicBezTo>
                  <a:cubicBezTo>
                    <a:pt x="33509" y="5433"/>
                    <a:pt x="33713" y="5126"/>
                    <a:pt x="34020" y="4853"/>
                  </a:cubicBezTo>
                  <a:cubicBezTo>
                    <a:pt x="34749" y="4124"/>
                    <a:pt x="35571" y="3830"/>
                    <a:pt x="36454" y="3830"/>
                  </a:cubicBezTo>
                  <a:cubicBezTo>
                    <a:pt x="40160" y="3830"/>
                    <a:pt x="44935" y="9016"/>
                    <a:pt x="48352" y="9016"/>
                  </a:cubicBezTo>
                  <a:cubicBezTo>
                    <a:pt x="50707" y="9016"/>
                    <a:pt x="52003" y="7310"/>
                    <a:pt x="53232" y="5467"/>
                  </a:cubicBezTo>
                  <a:cubicBezTo>
                    <a:pt x="54475" y="3624"/>
                    <a:pt x="55329" y="2929"/>
                    <a:pt x="56287" y="2929"/>
                  </a:cubicBezTo>
                  <a:cubicBezTo>
                    <a:pt x="57563" y="2929"/>
                    <a:pt x="59023" y="4165"/>
                    <a:pt x="61831" y="5569"/>
                  </a:cubicBezTo>
                  <a:cubicBezTo>
                    <a:pt x="63515" y="6403"/>
                    <a:pt x="65284" y="6742"/>
                    <a:pt x="66966" y="6742"/>
                  </a:cubicBezTo>
                  <a:cubicBezTo>
                    <a:pt x="72235" y="6742"/>
                    <a:pt x="76657" y="3422"/>
                    <a:pt x="75002" y="1611"/>
                  </a:cubicBezTo>
                  <a:cubicBezTo>
                    <a:pt x="74710" y="1282"/>
                    <a:pt x="74300" y="1110"/>
                    <a:pt x="73888" y="1110"/>
                  </a:cubicBezTo>
                  <a:cubicBezTo>
                    <a:pt x="73531" y="1110"/>
                    <a:pt x="73172" y="1239"/>
                    <a:pt x="72886" y="1509"/>
                  </a:cubicBezTo>
                  <a:cubicBezTo>
                    <a:pt x="71309" y="2958"/>
                    <a:pt x="69120" y="3728"/>
                    <a:pt x="66942" y="3728"/>
                  </a:cubicBezTo>
                  <a:cubicBezTo>
                    <a:pt x="65632" y="3728"/>
                    <a:pt x="64327" y="3450"/>
                    <a:pt x="63161" y="2874"/>
                  </a:cubicBezTo>
                  <a:cubicBezTo>
                    <a:pt x="62615" y="2601"/>
                    <a:pt x="62069" y="2259"/>
                    <a:pt x="61489" y="1918"/>
                  </a:cubicBezTo>
                  <a:cubicBezTo>
                    <a:pt x="59163" y="534"/>
                    <a:pt x="57373" y="0"/>
                    <a:pt x="55958" y="0"/>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7" name="Shape 197"/>
        <p:cNvGrpSpPr/>
        <p:nvPr/>
      </p:nvGrpSpPr>
      <p:grpSpPr>
        <a:xfrm>
          <a:off x="0" y="0"/>
          <a:ext cx="0" cy="0"/>
          <a:chOff x="0" y="0"/>
          <a:chExt cx="0" cy="0"/>
        </a:xfrm>
      </p:grpSpPr>
      <p:sp>
        <p:nvSpPr>
          <p:cNvPr id="198" name="Google Shape;198;p18"/>
          <p:cNvSpPr/>
          <p:nvPr/>
        </p:nvSpPr>
        <p:spPr>
          <a:xfrm flipH="1" rot="10800000">
            <a:off x="5203980" y="12"/>
            <a:ext cx="3950628" cy="5143413"/>
          </a:xfrm>
          <a:custGeom>
            <a:rect b="b" l="l" r="r" t="t"/>
            <a:pathLst>
              <a:path extrusionOk="0" h="209529" w="118362">
                <a:moveTo>
                  <a:pt x="118362" y="0"/>
                </a:moveTo>
                <a:lnTo>
                  <a:pt x="0" y="0"/>
                </a:lnTo>
                <a:lnTo>
                  <a:pt x="39454" y="209529"/>
                </a:lnTo>
                <a:lnTo>
                  <a:pt x="118139" y="209529"/>
                </a:lnTo>
                <a:close/>
              </a:path>
            </a:pathLst>
          </a:custGeom>
          <a:solidFill>
            <a:srgbClr val="34A853"/>
          </a:solidFill>
          <a:ln>
            <a:noFill/>
          </a:ln>
        </p:spPr>
      </p:sp>
      <p:sp>
        <p:nvSpPr>
          <p:cNvPr id="199" name="Google Shape;199;p18"/>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Be cool when someone is cruel</a:t>
            </a:r>
            <a:endParaRPr/>
          </a:p>
        </p:txBody>
      </p:sp>
      <p:sp>
        <p:nvSpPr>
          <p:cNvPr id="200" name="Google Shape;200;p18"/>
          <p:cNvSpPr/>
          <p:nvPr/>
        </p:nvSpPr>
        <p:spPr>
          <a:xfrm rot="-285520">
            <a:off x="5783719" y="815238"/>
            <a:ext cx="2585613" cy="3309927"/>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18"/>
          <p:cNvPicPr preferRelativeResize="0"/>
          <p:nvPr/>
        </p:nvPicPr>
        <p:blipFill>
          <a:blip r:embed="rId3">
            <a:alphaModFix amt="37000"/>
          </a:blip>
          <a:stretch>
            <a:fillRect/>
          </a:stretch>
        </p:blipFill>
        <p:spPr>
          <a:xfrm rot="838788">
            <a:off x="6023746" y="1273875"/>
            <a:ext cx="1898689" cy="2431806"/>
          </a:xfrm>
          <a:prstGeom prst="rect">
            <a:avLst/>
          </a:prstGeom>
          <a:noFill/>
          <a:ln>
            <a:noFill/>
          </a:ln>
        </p:spPr>
      </p:pic>
      <p:pic>
        <p:nvPicPr>
          <p:cNvPr id="202" name="Google Shape;202;p18"/>
          <p:cNvPicPr preferRelativeResize="0"/>
          <p:nvPr/>
        </p:nvPicPr>
        <p:blipFill>
          <a:blip r:embed="rId4">
            <a:alphaModFix/>
          </a:blip>
          <a:stretch>
            <a:fillRect/>
          </a:stretch>
        </p:blipFill>
        <p:spPr>
          <a:xfrm>
            <a:off x="7770075" y="855400"/>
            <a:ext cx="341775" cy="523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06" name="Shape 206"/>
        <p:cNvGrpSpPr/>
        <p:nvPr/>
      </p:nvGrpSpPr>
      <p:grpSpPr>
        <a:xfrm>
          <a:off x="0" y="0"/>
          <a:ext cx="0" cy="0"/>
          <a:chOff x="0" y="0"/>
          <a:chExt cx="0" cy="0"/>
        </a:xfrm>
      </p:grpSpPr>
      <p:pic>
        <p:nvPicPr>
          <p:cNvPr id="207" name="Google Shape;207;p19"/>
          <p:cNvPicPr preferRelativeResize="0"/>
          <p:nvPr/>
        </p:nvPicPr>
        <p:blipFill>
          <a:blip r:embed="rId3">
            <a:alphaModFix/>
          </a:blip>
          <a:stretch>
            <a:fillRect/>
          </a:stretch>
        </p:blipFill>
        <p:spPr>
          <a:xfrm>
            <a:off x="527725" y="449140"/>
            <a:ext cx="2358538" cy="657585"/>
          </a:xfrm>
          <a:prstGeom prst="rect">
            <a:avLst/>
          </a:prstGeom>
          <a:noFill/>
          <a:ln>
            <a:noFill/>
          </a:ln>
        </p:spPr>
      </p:pic>
      <p:grpSp>
        <p:nvGrpSpPr>
          <p:cNvPr id="208" name="Google Shape;208;p19"/>
          <p:cNvGrpSpPr/>
          <p:nvPr/>
        </p:nvGrpSpPr>
        <p:grpSpPr>
          <a:xfrm>
            <a:off x="6533750" y="751663"/>
            <a:ext cx="958490" cy="958490"/>
            <a:chOff x="902804" y="2551562"/>
            <a:chExt cx="1306200" cy="1306200"/>
          </a:xfrm>
        </p:grpSpPr>
        <p:sp>
          <p:nvSpPr>
            <p:cNvPr id="209" name="Google Shape;209;p19"/>
            <p:cNvSpPr/>
            <p:nvPr/>
          </p:nvSpPr>
          <p:spPr>
            <a:xfrm>
              <a:off x="902804" y="2551562"/>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 name="Google Shape;210;p19"/>
            <p:cNvPicPr preferRelativeResize="0"/>
            <p:nvPr/>
          </p:nvPicPr>
          <p:blipFill rotWithShape="1">
            <a:blip r:embed="rId4">
              <a:alphaModFix/>
            </a:blip>
            <a:srcRect b="24189" l="1763" r="71955" t="59149"/>
            <a:stretch/>
          </p:blipFill>
          <p:spPr>
            <a:xfrm>
              <a:off x="1157949" y="2839615"/>
              <a:ext cx="815100" cy="807600"/>
            </a:xfrm>
            <a:prstGeom prst="ellipse">
              <a:avLst/>
            </a:prstGeom>
            <a:noFill/>
            <a:ln>
              <a:noFill/>
            </a:ln>
          </p:spPr>
        </p:pic>
      </p:grpSp>
      <p:grpSp>
        <p:nvGrpSpPr>
          <p:cNvPr id="211" name="Google Shape;211;p19"/>
          <p:cNvGrpSpPr/>
          <p:nvPr/>
        </p:nvGrpSpPr>
        <p:grpSpPr>
          <a:xfrm>
            <a:off x="4300806" y="751709"/>
            <a:ext cx="958490" cy="958490"/>
            <a:chOff x="902804" y="627005"/>
            <a:chExt cx="1306200" cy="1306200"/>
          </a:xfrm>
        </p:grpSpPr>
        <p:sp>
          <p:nvSpPr>
            <p:cNvPr id="212" name="Google Shape;212;p19"/>
            <p:cNvSpPr/>
            <p:nvPr/>
          </p:nvSpPr>
          <p:spPr>
            <a:xfrm>
              <a:off x="902804" y="627005"/>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19"/>
            <p:cNvPicPr preferRelativeResize="0"/>
            <p:nvPr/>
          </p:nvPicPr>
          <p:blipFill rotWithShape="1">
            <a:blip r:embed="rId4">
              <a:alphaModFix/>
            </a:blip>
            <a:srcRect b="81173" l="0" r="72288" t="0"/>
            <a:stretch/>
          </p:blipFill>
          <p:spPr>
            <a:xfrm>
              <a:off x="1097219" y="820945"/>
              <a:ext cx="859800" cy="912600"/>
            </a:xfrm>
            <a:prstGeom prst="ellipse">
              <a:avLst/>
            </a:prstGeom>
            <a:noFill/>
            <a:ln>
              <a:noFill/>
            </a:ln>
          </p:spPr>
        </p:pic>
      </p:grpSp>
      <p:grpSp>
        <p:nvGrpSpPr>
          <p:cNvPr id="214" name="Google Shape;214;p19"/>
          <p:cNvGrpSpPr/>
          <p:nvPr/>
        </p:nvGrpSpPr>
        <p:grpSpPr>
          <a:xfrm>
            <a:off x="6533753" y="2940913"/>
            <a:ext cx="958490" cy="958490"/>
            <a:chOff x="6935012" y="2547977"/>
            <a:chExt cx="1306200" cy="1306200"/>
          </a:xfrm>
        </p:grpSpPr>
        <p:sp>
          <p:nvSpPr>
            <p:cNvPr id="215" name="Google Shape;215;p19"/>
            <p:cNvSpPr/>
            <p:nvPr/>
          </p:nvSpPr>
          <p:spPr>
            <a:xfrm>
              <a:off x="6935012" y="2547977"/>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6" name="Google Shape;216;p19"/>
            <p:cNvPicPr preferRelativeResize="0"/>
            <p:nvPr/>
          </p:nvPicPr>
          <p:blipFill rotWithShape="1">
            <a:blip r:embed="rId4">
              <a:alphaModFix/>
            </a:blip>
            <a:srcRect b="41359" l="66472" r="2805" t="39813"/>
            <a:stretch/>
          </p:blipFill>
          <p:spPr>
            <a:xfrm>
              <a:off x="7140166" y="2829523"/>
              <a:ext cx="953100" cy="912600"/>
            </a:xfrm>
            <a:prstGeom prst="ellipse">
              <a:avLst/>
            </a:prstGeom>
            <a:noFill/>
            <a:ln>
              <a:noFill/>
            </a:ln>
          </p:spPr>
        </p:pic>
      </p:grpSp>
      <p:grpSp>
        <p:nvGrpSpPr>
          <p:cNvPr id="217" name="Google Shape;217;p19"/>
          <p:cNvGrpSpPr/>
          <p:nvPr/>
        </p:nvGrpSpPr>
        <p:grpSpPr>
          <a:xfrm>
            <a:off x="5414782" y="2940958"/>
            <a:ext cx="958490" cy="958490"/>
            <a:chOff x="6935012" y="614650"/>
            <a:chExt cx="1306200" cy="1306200"/>
          </a:xfrm>
        </p:grpSpPr>
        <p:sp>
          <p:nvSpPr>
            <p:cNvPr id="218" name="Google Shape;218;p19"/>
            <p:cNvSpPr/>
            <p:nvPr/>
          </p:nvSpPr>
          <p:spPr>
            <a:xfrm>
              <a:off x="6935012" y="614650"/>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9" name="Google Shape;219;p19"/>
            <p:cNvPicPr preferRelativeResize="0"/>
            <p:nvPr/>
          </p:nvPicPr>
          <p:blipFill rotWithShape="1">
            <a:blip r:embed="rId4">
              <a:alphaModFix/>
            </a:blip>
            <a:srcRect b="41359" l="0" r="69276" t="39813"/>
            <a:stretch/>
          </p:blipFill>
          <p:spPr>
            <a:xfrm>
              <a:off x="7140347" y="913209"/>
              <a:ext cx="953100" cy="912600"/>
            </a:xfrm>
            <a:prstGeom prst="ellipse">
              <a:avLst/>
            </a:prstGeom>
            <a:noFill/>
            <a:ln>
              <a:noFill/>
            </a:ln>
          </p:spPr>
        </p:pic>
      </p:grpSp>
      <p:grpSp>
        <p:nvGrpSpPr>
          <p:cNvPr id="220" name="Google Shape;220;p19"/>
          <p:cNvGrpSpPr/>
          <p:nvPr/>
        </p:nvGrpSpPr>
        <p:grpSpPr>
          <a:xfrm>
            <a:off x="4300749" y="1868872"/>
            <a:ext cx="958490" cy="958490"/>
            <a:chOff x="3939155" y="614659"/>
            <a:chExt cx="1306200" cy="1306200"/>
          </a:xfrm>
        </p:grpSpPr>
        <p:sp>
          <p:nvSpPr>
            <p:cNvPr id="221" name="Google Shape;221;p19"/>
            <p:cNvSpPr/>
            <p:nvPr/>
          </p:nvSpPr>
          <p:spPr>
            <a:xfrm>
              <a:off x="3939155" y="614659"/>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2" name="Google Shape;222;p19"/>
            <p:cNvPicPr preferRelativeResize="0"/>
            <p:nvPr/>
          </p:nvPicPr>
          <p:blipFill rotWithShape="1">
            <a:blip r:embed="rId4">
              <a:alphaModFix/>
            </a:blip>
            <a:srcRect b="60557" l="0" r="69276" t="19767"/>
            <a:stretch/>
          </p:blipFill>
          <p:spPr>
            <a:xfrm>
              <a:off x="4144490" y="857961"/>
              <a:ext cx="953100" cy="953700"/>
            </a:xfrm>
            <a:prstGeom prst="ellipse">
              <a:avLst/>
            </a:prstGeom>
            <a:noFill/>
            <a:ln>
              <a:noFill/>
            </a:ln>
          </p:spPr>
        </p:pic>
      </p:grpSp>
      <p:grpSp>
        <p:nvGrpSpPr>
          <p:cNvPr id="223" name="Google Shape;223;p19"/>
          <p:cNvGrpSpPr/>
          <p:nvPr/>
        </p:nvGrpSpPr>
        <p:grpSpPr>
          <a:xfrm>
            <a:off x="5414843" y="751709"/>
            <a:ext cx="958490" cy="958490"/>
            <a:chOff x="2420978" y="627005"/>
            <a:chExt cx="1306200" cy="1306200"/>
          </a:xfrm>
        </p:grpSpPr>
        <p:sp>
          <p:nvSpPr>
            <p:cNvPr id="224" name="Google Shape;224;p19"/>
            <p:cNvSpPr/>
            <p:nvPr/>
          </p:nvSpPr>
          <p:spPr>
            <a:xfrm>
              <a:off x="2420978" y="627005"/>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5" name="Google Shape;225;p19"/>
            <p:cNvPicPr preferRelativeResize="0"/>
            <p:nvPr/>
          </p:nvPicPr>
          <p:blipFill rotWithShape="1">
            <a:blip r:embed="rId4">
              <a:alphaModFix/>
            </a:blip>
            <a:srcRect b="80237" l="65433" r="3843" t="933"/>
            <a:stretch/>
          </p:blipFill>
          <p:spPr>
            <a:xfrm>
              <a:off x="2578338" y="871143"/>
              <a:ext cx="953100" cy="912600"/>
            </a:xfrm>
            <a:prstGeom prst="ellipse">
              <a:avLst/>
            </a:prstGeom>
            <a:noFill/>
            <a:ln>
              <a:noFill/>
            </a:ln>
          </p:spPr>
        </p:pic>
      </p:grpSp>
      <p:grpSp>
        <p:nvGrpSpPr>
          <p:cNvPr id="226" name="Google Shape;226;p19"/>
          <p:cNvGrpSpPr/>
          <p:nvPr/>
        </p:nvGrpSpPr>
        <p:grpSpPr>
          <a:xfrm>
            <a:off x="5414786" y="1868872"/>
            <a:ext cx="958490" cy="958490"/>
            <a:chOff x="5417779" y="614659"/>
            <a:chExt cx="1306200" cy="1306200"/>
          </a:xfrm>
        </p:grpSpPr>
        <p:sp>
          <p:nvSpPr>
            <p:cNvPr id="227" name="Google Shape;227;p19"/>
            <p:cNvSpPr/>
            <p:nvPr/>
          </p:nvSpPr>
          <p:spPr>
            <a:xfrm>
              <a:off x="5417779" y="614659"/>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19"/>
            <p:cNvPicPr preferRelativeResize="0"/>
            <p:nvPr/>
          </p:nvPicPr>
          <p:blipFill rotWithShape="1">
            <a:blip r:embed="rId4">
              <a:alphaModFix/>
            </a:blip>
            <a:srcRect b="60557" l="66701" r="2574" t="19767"/>
            <a:stretch/>
          </p:blipFill>
          <p:spPr>
            <a:xfrm>
              <a:off x="5623114" y="857961"/>
              <a:ext cx="953100" cy="953700"/>
            </a:xfrm>
            <a:prstGeom prst="ellipse">
              <a:avLst/>
            </a:prstGeom>
            <a:noFill/>
            <a:ln>
              <a:noFill/>
            </a:ln>
          </p:spPr>
        </p:pic>
      </p:grpSp>
      <p:grpSp>
        <p:nvGrpSpPr>
          <p:cNvPr id="229" name="Google Shape;229;p19"/>
          <p:cNvGrpSpPr/>
          <p:nvPr/>
        </p:nvGrpSpPr>
        <p:grpSpPr>
          <a:xfrm>
            <a:off x="6533692" y="1868827"/>
            <a:ext cx="958490" cy="958490"/>
            <a:chOff x="3939155" y="2551569"/>
            <a:chExt cx="1306200" cy="1306200"/>
          </a:xfrm>
        </p:grpSpPr>
        <p:sp>
          <p:nvSpPr>
            <p:cNvPr id="230" name="Google Shape;230;p19"/>
            <p:cNvSpPr/>
            <p:nvPr/>
          </p:nvSpPr>
          <p:spPr>
            <a:xfrm>
              <a:off x="3939155" y="2551569"/>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1" name="Google Shape;231;p19"/>
            <p:cNvPicPr preferRelativeResize="0"/>
            <p:nvPr/>
          </p:nvPicPr>
          <p:blipFill rotWithShape="1">
            <a:blip r:embed="rId4">
              <a:alphaModFix/>
            </a:blip>
            <a:srcRect b="3080" l="0" r="69276" t="77246"/>
            <a:stretch/>
          </p:blipFill>
          <p:spPr>
            <a:xfrm>
              <a:off x="4134895" y="2793595"/>
              <a:ext cx="953100" cy="953700"/>
            </a:xfrm>
            <a:prstGeom prst="ellipse">
              <a:avLst/>
            </a:prstGeom>
            <a:noFill/>
            <a:ln>
              <a:noFill/>
            </a:ln>
          </p:spPr>
        </p:pic>
      </p:grpSp>
      <p:grpSp>
        <p:nvGrpSpPr>
          <p:cNvPr id="232" name="Google Shape;232;p19"/>
          <p:cNvGrpSpPr/>
          <p:nvPr/>
        </p:nvGrpSpPr>
        <p:grpSpPr>
          <a:xfrm>
            <a:off x="7647804" y="751663"/>
            <a:ext cx="958490" cy="958490"/>
            <a:chOff x="2420978" y="2551562"/>
            <a:chExt cx="1306200" cy="1306200"/>
          </a:xfrm>
        </p:grpSpPr>
        <p:sp>
          <p:nvSpPr>
            <p:cNvPr id="233" name="Google Shape;233;p19"/>
            <p:cNvSpPr/>
            <p:nvPr/>
          </p:nvSpPr>
          <p:spPr>
            <a:xfrm>
              <a:off x="2420978" y="2551562"/>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4" name="Google Shape;234;p19"/>
            <p:cNvPicPr preferRelativeResize="0"/>
            <p:nvPr/>
          </p:nvPicPr>
          <p:blipFill rotWithShape="1">
            <a:blip r:embed="rId4">
              <a:alphaModFix/>
            </a:blip>
            <a:srcRect b="23780" l="67657" r="6069" t="59560"/>
            <a:stretch/>
          </p:blipFill>
          <p:spPr>
            <a:xfrm>
              <a:off x="2656933" y="2867356"/>
              <a:ext cx="815100" cy="807600"/>
            </a:xfrm>
            <a:prstGeom prst="ellipse">
              <a:avLst/>
            </a:prstGeom>
            <a:noFill/>
            <a:ln>
              <a:noFill/>
            </a:ln>
          </p:spPr>
        </p:pic>
      </p:grpSp>
      <p:grpSp>
        <p:nvGrpSpPr>
          <p:cNvPr id="235" name="Google Shape;235;p19"/>
          <p:cNvGrpSpPr/>
          <p:nvPr/>
        </p:nvGrpSpPr>
        <p:grpSpPr>
          <a:xfrm>
            <a:off x="7647804" y="1868827"/>
            <a:ext cx="958490" cy="958490"/>
            <a:chOff x="5417779" y="2551569"/>
            <a:chExt cx="1306200" cy="1306200"/>
          </a:xfrm>
        </p:grpSpPr>
        <p:sp>
          <p:nvSpPr>
            <p:cNvPr id="236" name="Google Shape;236;p19"/>
            <p:cNvSpPr/>
            <p:nvPr/>
          </p:nvSpPr>
          <p:spPr>
            <a:xfrm>
              <a:off x="5417779" y="2551569"/>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7" name="Google Shape;237;p19"/>
            <p:cNvPicPr preferRelativeResize="0"/>
            <p:nvPr/>
          </p:nvPicPr>
          <p:blipFill rotWithShape="1">
            <a:blip r:embed="rId4">
              <a:alphaModFix/>
            </a:blip>
            <a:srcRect b="4184" l="66165" r="3109" t="76143"/>
            <a:stretch/>
          </p:blipFill>
          <p:spPr>
            <a:xfrm>
              <a:off x="5603864" y="2744284"/>
              <a:ext cx="953100" cy="953700"/>
            </a:xfrm>
            <a:prstGeom prst="ellipse">
              <a:avLst/>
            </a:prstGeom>
            <a:noFill/>
            <a:ln>
              <a:noFill/>
            </a:ln>
          </p:spPr>
        </p:pic>
      </p:grpSp>
      <p:sp>
        <p:nvSpPr>
          <p:cNvPr id="238" name="Google Shape;238;p19"/>
          <p:cNvSpPr txBox="1"/>
          <p:nvPr/>
        </p:nvSpPr>
        <p:spPr>
          <a:xfrm>
            <a:off x="695193" y="558886"/>
            <a:ext cx="1964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Google Sans Medium"/>
                <a:ea typeface="Google Sans Medium"/>
                <a:cs typeface="Google Sans Medium"/>
                <a:sym typeface="Google Sans Medium"/>
              </a:rPr>
              <a:t>That’s so cool</a:t>
            </a:r>
            <a:endParaRPr sz="1600">
              <a:solidFill>
                <a:schemeClr val="lt1"/>
              </a:solidFill>
              <a:latin typeface="Google Sans Medium"/>
              <a:ea typeface="Google Sans Medium"/>
              <a:cs typeface="Google Sans Medium"/>
              <a:sym typeface="Google Sans Medium"/>
            </a:endParaRPr>
          </a:p>
        </p:txBody>
      </p:sp>
      <p:pic>
        <p:nvPicPr>
          <p:cNvPr id="239" name="Google Shape;239;p19"/>
          <p:cNvPicPr preferRelativeResize="0"/>
          <p:nvPr/>
        </p:nvPicPr>
        <p:blipFill>
          <a:blip r:embed="rId3">
            <a:alphaModFix/>
          </a:blip>
          <a:stretch>
            <a:fillRect/>
          </a:stretch>
        </p:blipFill>
        <p:spPr>
          <a:xfrm flipH="1">
            <a:off x="1415562" y="1188726"/>
            <a:ext cx="2358538" cy="657585"/>
          </a:xfrm>
          <a:prstGeom prst="rect">
            <a:avLst/>
          </a:prstGeom>
          <a:noFill/>
          <a:ln>
            <a:noFill/>
          </a:ln>
        </p:spPr>
      </p:pic>
      <p:sp>
        <p:nvSpPr>
          <p:cNvPr id="240" name="Google Shape;240;p19"/>
          <p:cNvSpPr txBox="1"/>
          <p:nvPr/>
        </p:nvSpPr>
        <p:spPr>
          <a:xfrm>
            <a:off x="1583032" y="1299775"/>
            <a:ext cx="1964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Google Sans Medium"/>
                <a:ea typeface="Google Sans Medium"/>
                <a:cs typeface="Google Sans Medium"/>
                <a:sym typeface="Google Sans Medium"/>
              </a:rPr>
              <a:t>Whatever</a:t>
            </a:r>
            <a:endParaRPr sz="1600">
              <a:solidFill>
                <a:schemeClr val="lt1"/>
              </a:solidFill>
              <a:latin typeface="Google Sans Medium"/>
              <a:ea typeface="Google Sans Medium"/>
              <a:cs typeface="Google Sans Medium"/>
              <a:sym typeface="Google Sans Medium"/>
            </a:endParaRPr>
          </a:p>
        </p:txBody>
      </p:sp>
      <p:pic>
        <p:nvPicPr>
          <p:cNvPr id="241" name="Google Shape;241;p19"/>
          <p:cNvPicPr preferRelativeResize="0"/>
          <p:nvPr/>
        </p:nvPicPr>
        <p:blipFill>
          <a:blip r:embed="rId3">
            <a:alphaModFix/>
          </a:blip>
          <a:stretch>
            <a:fillRect/>
          </a:stretch>
        </p:blipFill>
        <p:spPr>
          <a:xfrm>
            <a:off x="527725" y="1924453"/>
            <a:ext cx="2358538" cy="657585"/>
          </a:xfrm>
          <a:prstGeom prst="rect">
            <a:avLst/>
          </a:prstGeom>
          <a:noFill/>
          <a:ln>
            <a:noFill/>
          </a:ln>
        </p:spPr>
      </p:pic>
      <p:sp>
        <p:nvSpPr>
          <p:cNvPr id="242" name="Google Shape;242;p19"/>
          <p:cNvSpPr txBox="1"/>
          <p:nvPr/>
        </p:nvSpPr>
        <p:spPr>
          <a:xfrm>
            <a:off x="695193" y="2035502"/>
            <a:ext cx="1964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Google Sans Medium"/>
                <a:ea typeface="Google Sans Medium"/>
                <a:cs typeface="Google Sans Medium"/>
                <a:sym typeface="Google Sans Medium"/>
              </a:rPr>
              <a:t>I’m so mad at you</a:t>
            </a:r>
            <a:endParaRPr sz="1600">
              <a:solidFill>
                <a:schemeClr val="lt1"/>
              </a:solidFill>
              <a:latin typeface="Google Sans Medium"/>
              <a:ea typeface="Google Sans Medium"/>
              <a:cs typeface="Google Sans Medium"/>
              <a:sym typeface="Google Sans Medium"/>
            </a:endParaRPr>
          </a:p>
        </p:txBody>
      </p:sp>
      <p:pic>
        <p:nvPicPr>
          <p:cNvPr id="243" name="Google Shape;243;p19"/>
          <p:cNvPicPr preferRelativeResize="0"/>
          <p:nvPr/>
        </p:nvPicPr>
        <p:blipFill>
          <a:blip r:embed="rId3">
            <a:alphaModFix/>
          </a:blip>
          <a:stretch>
            <a:fillRect/>
          </a:stretch>
        </p:blipFill>
        <p:spPr>
          <a:xfrm flipH="1">
            <a:off x="1415562" y="2660327"/>
            <a:ext cx="2358538" cy="657585"/>
          </a:xfrm>
          <a:prstGeom prst="rect">
            <a:avLst/>
          </a:prstGeom>
          <a:noFill/>
          <a:ln>
            <a:noFill/>
          </a:ln>
        </p:spPr>
      </p:pic>
      <p:sp>
        <p:nvSpPr>
          <p:cNvPr id="244" name="Google Shape;244;p19"/>
          <p:cNvSpPr txBox="1"/>
          <p:nvPr/>
        </p:nvSpPr>
        <p:spPr>
          <a:xfrm>
            <a:off x="1583032" y="2780911"/>
            <a:ext cx="1964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Google Sans Medium"/>
                <a:ea typeface="Google Sans Medium"/>
                <a:cs typeface="Google Sans Medium"/>
                <a:sym typeface="Google Sans Medium"/>
              </a:rPr>
              <a:t>CALL ME NOW</a:t>
            </a:r>
            <a:endParaRPr sz="1600">
              <a:solidFill>
                <a:schemeClr val="lt1"/>
              </a:solidFill>
              <a:latin typeface="Google Sans Medium"/>
              <a:ea typeface="Google Sans Medium"/>
              <a:cs typeface="Google Sans Medium"/>
              <a:sym typeface="Google Sans Medium"/>
            </a:endParaRPr>
          </a:p>
        </p:txBody>
      </p:sp>
      <p:pic>
        <p:nvPicPr>
          <p:cNvPr id="245" name="Google Shape;245;p19"/>
          <p:cNvPicPr preferRelativeResize="0"/>
          <p:nvPr/>
        </p:nvPicPr>
        <p:blipFill>
          <a:blip r:embed="rId3">
            <a:alphaModFix/>
          </a:blip>
          <a:stretch>
            <a:fillRect/>
          </a:stretch>
        </p:blipFill>
        <p:spPr>
          <a:xfrm>
            <a:off x="527725" y="3402815"/>
            <a:ext cx="2358538" cy="657585"/>
          </a:xfrm>
          <a:prstGeom prst="rect">
            <a:avLst/>
          </a:prstGeom>
          <a:noFill/>
          <a:ln>
            <a:noFill/>
          </a:ln>
        </p:spPr>
      </p:pic>
      <p:sp>
        <p:nvSpPr>
          <p:cNvPr id="246" name="Google Shape;246;p19"/>
          <p:cNvSpPr txBox="1"/>
          <p:nvPr/>
        </p:nvSpPr>
        <p:spPr>
          <a:xfrm>
            <a:off x="695193" y="3523398"/>
            <a:ext cx="1964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lt1"/>
                </a:solidFill>
                <a:latin typeface="Google Sans Medium"/>
                <a:ea typeface="Google Sans Medium"/>
                <a:cs typeface="Google Sans Medium"/>
                <a:sym typeface="Google Sans Medium"/>
              </a:rPr>
              <a:t>Kk fine</a:t>
            </a:r>
            <a:endParaRPr sz="1600">
              <a:solidFill>
                <a:schemeClr val="lt1"/>
              </a:solidFill>
              <a:latin typeface="Google Sans Medium"/>
              <a:ea typeface="Google Sans Medium"/>
              <a:cs typeface="Google Sans Medium"/>
              <a:sym typeface="Google Sans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6" name="Shape 56"/>
        <p:cNvGrpSpPr/>
        <p:nvPr/>
      </p:nvGrpSpPr>
      <p:grpSpPr>
        <a:xfrm>
          <a:off x="0" y="0"/>
          <a:ext cx="0" cy="0"/>
          <a:chOff x="0" y="0"/>
          <a:chExt cx="0" cy="0"/>
        </a:xfrm>
      </p:grpSpPr>
      <p:grpSp>
        <p:nvGrpSpPr>
          <p:cNvPr id="57" name="Google Shape;57;p8"/>
          <p:cNvGrpSpPr/>
          <p:nvPr/>
        </p:nvGrpSpPr>
        <p:grpSpPr>
          <a:xfrm>
            <a:off x="902804" y="2436423"/>
            <a:ext cx="1306200" cy="1306200"/>
            <a:chOff x="902804" y="2551562"/>
            <a:chExt cx="1306200" cy="1306200"/>
          </a:xfrm>
        </p:grpSpPr>
        <p:sp>
          <p:nvSpPr>
            <p:cNvPr id="58" name="Google Shape;58;p8"/>
            <p:cNvSpPr/>
            <p:nvPr/>
          </p:nvSpPr>
          <p:spPr>
            <a:xfrm>
              <a:off x="902804" y="2551562"/>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8"/>
            <p:cNvPicPr preferRelativeResize="0"/>
            <p:nvPr/>
          </p:nvPicPr>
          <p:blipFill rotWithShape="1">
            <a:blip r:embed="rId3">
              <a:alphaModFix/>
            </a:blip>
            <a:srcRect b="24189" l="1763" r="71955" t="59149"/>
            <a:stretch/>
          </p:blipFill>
          <p:spPr>
            <a:xfrm>
              <a:off x="1157949" y="2839615"/>
              <a:ext cx="815100" cy="807600"/>
            </a:xfrm>
            <a:prstGeom prst="ellipse">
              <a:avLst/>
            </a:prstGeom>
            <a:noFill/>
            <a:ln>
              <a:noFill/>
            </a:ln>
          </p:spPr>
        </p:pic>
      </p:grpSp>
      <p:grpSp>
        <p:nvGrpSpPr>
          <p:cNvPr id="60" name="Google Shape;60;p8"/>
          <p:cNvGrpSpPr/>
          <p:nvPr/>
        </p:nvGrpSpPr>
        <p:grpSpPr>
          <a:xfrm>
            <a:off x="902804" y="627005"/>
            <a:ext cx="1306200" cy="1306200"/>
            <a:chOff x="902804" y="627005"/>
            <a:chExt cx="1306200" cy="1306200"/>
          </a:xfrm>
        </p:grpSpPr>
        <p:sp>
          <p:nvSpPr>
            <p:cNvPr id="61" name="Google Shape;61;p8"/>
            <p:cNvSpPr/>
            <p:nvPr/>
          </p:nvSpPr>
          <p:spPr>
            <a:xfrm>
              <a:off x="902804" y="627005"/>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 name="Google Shape;62;p8"/>
            <p:cNvPicPr preferRelativeResize="0"/>
            <p:nvPr/>
          </p:nvPicPr>
          <p:blipFill rotWithShape="1">
            <a:blip r:embed="rId3">
              <a:alphaModFix/>
            </a:blip>
            <a:srcRect b="81173" l="0" r="72288" t="0"/>
            <a:stretch/>
          </p:blipFill>
          <p:spPr>
            <a:xfrm>
              <a:off x="1097219" y="820945"/>
              <a:ext cx="859800" cy="912600"/>
            </a:xfrm>
            <a:prstGeom prst="ellipse">
              <a:avLst/>
            </a:prstGeom>
            <a:noFill/>
            <a:ln>
              <a:noFill/>
            </a:ln>
          </p:spPr>
        </p:pic>
      </p:grpSp>
      <p:grpSp>
        <p:nvGrpSpPr>
          <p:cNvPr id="63" name="Google Shape;63;p8"/>
          <p:cNvGrpSpPr/>
          <p:nvPr/>
        </p:nvGrpSpPr>
        <p:grpSpPr>
          <a:xfrm>
            <a:off x="6935012" y="2432838"/>
            <a:ext cx="1306200" cy="1306200"/>
            <a:chOff x="6935012" y="2547977"/>
            <a:chExt cx="1306200" cy="1306200"/>
          </a:xfrm>
        </p:grpSpPr>
        <p:sp>
          <p:nvSpPr>
            <p:cNvPr id="64" name="Google Shape;64;p8"/>
            <p:cNvSpPr/>
            <p:nvPr/>
          </p:nvSpPr>
          <p:spPr>
            <a:xfrm>
              <a:off x="6935012" y="2547977"/>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8"/>
            <p:cNvPicPr preferRelativeResize="0"/>
            <p:nvPr/>
          </p:nvPicPr>
          <p:blipFill rotWithShape="1">
            <a:blip r:embed="rId3">
              <a:alphaModFix/>
            </a:blip>
            <a:srcRect b="41359" l="66472" r="2805" t="39813"/>
            <a:stretch/>
          </p:blipFill>
          <p:spPr>
            <a:xfrm>
              <a:off x="7140166" y="2829523"/>
              <a:ext cx="953100" cy="912600"/>
            </a:xfrm>
            <a:prstGeom prst="ellipse">
              <a:avLst/>
            </a:prstGeom>
            <a:noFill/>
            <a:ln>
              <a:noFill/>
            </a:ln>
          </p:spPr>
        </p:pic>
      </p:grpSp>
      <p:grpSp>
        <p:nvGrpSpPr>
          <p:cNvPr id="66" name="Google Shape;66;p8"/>
          <p:cNvGrpSpPr/>
          <p:nvPr/>
        </p:nvGrpSpPr>
        <p:grpSpPr>
          <a:xfrm>
            <a:off x="6935012" y="614650"/>
            <a:ext cx="1306200" cy="1306200"/>
            <a:chOff x="6935012" y="614650"/>
            <a:chExt cx="1306200" cy="1306200"/>
          </a:xfrm>
        </p:grpSpPr>
        <p:sp>
          <p:nvSpPr>
            <p:cNvPr id="67" name="Google Shape;67;p8"/>
            <p:cNvSpPr/>
            <p:nvPr/>
          </p:nvSpPr>
          <p:spPr>
            <a:xfrm>
              <a:off x="6935012" y="614650"/>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 name="Google Shape;68;p8"/>
            <p:cNvPicPr preferRelativeResize="0"/>
            <p:nvPr/>
          </p:nvPicPr>
          <p:blipFill rotWithShape="1">
            <a:blip r:embed="rId3">
              <a:alphaModFix/>
            </a:blip>
            <a:srcRect b="41359" l="0" r="69276" t="39813"/>
            <a:stretch/>
          </p:blipFill>
          <p:spPr>
            <a:xfrm>
              <a:off x="7140347" y="903674"/>
              <a:ext cx="953100" cy="912600"/>
            </a:xfrm>
            <a:prstGeom prst="ellipse">
              <a:avLst/>
            </a:prstGeom>
            <a:noFill/>
            <a:ln>
              <a:noFill/>
            </a:ln>
          </p:spPr>
        </p:pic>
      </p:grpSp>
      <p:grpSp>
        <p:nvGrpSpPr>
          <p:cNvPr id="69" name="Google Shape;69;p8"/>
          <p:cNvGrpSpPr/>
          <p:nvPr/>
        </p:nvGrpSpPr>
        <p:grpSpPr>
          <a:xfrm>
            <a:off x="3939155" y="614659"/>
            <a:ext cx="1306200" cy="1306200"/>
            <a:chOff x="3939155" y="614659"/>
            <a:chExt cx="1306200" cy="1306200"/>
          </a:xfrm>
        </p:grpSpPr>
        <p:sp>
          <p:nvSpPr>
            <p:cNvPr id="70" name="Google Shape;70;p8"/>
            <p:cNvSpPr/>
            <p:nvPr/>
          </p:nvSpPr>
          <p:spPr>
            <a:xfrm>
              <a:off x="3939155" y="614659"/>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8"/>
            <p:cNvPicPr preferRelativeResize="0"/>
            <p:nvPr/>
          </p:nvPicPr>
          <p:blipFill rotWithShape="1">
            <a:blip r:embed="rId3">
              <a:alphaModFix/>
            </a:blip>
            <a:srcRect b="60557" l="0" r="69276" t="19767"/>
            <a:stretch/>
          </p:blipFill>
          <p:spPr>
            <a:xfrm>
              <a:off x="4144490" y="857961"/>
              <a:ext cx="953100" cy="953700"/>
            </a:xfrm>
            <a:prstGeom prst="ellipse">
              <a:avLst/>
            </a:prstGeom>
            <a:noFill/>
            <a:ln>
              <a:noFill/>
            </a:ln>
          </p:spPr>
        </p:pic>
      </p:grpSp>
      <p:grpSp>
        <p:nvGrpSpPr>
          <p:cNvPr id="72" name="Google Shape;72;p8"/>
          <p:cNvGrpSpPr/>
          <p:nvPr/>
        </p:nvGrpSpPr>
        <p:grpSpPr>
          <a:xfrm>
            <a:off x="2420978" y="627005"/>
            <a:ext cx="1306200" cy="1306200"/>
            <a:chOff x="2420978" y="627005"/>
            <a:chExt cx="1306200" cy="1306200"/>
          </a:xfrm>
        </p:grpSpPr>
        <p:sp>
          <p:nvSpPr>
            <p:cNvPr id="73" name="Google Shape;73;p8"/>
            <p:cNvSpPr/>
            <p:nvPr/>
          </p:nvSpPr>
          <p:spPr>
            <a:xfrm>
              <a:off x="2420978" y="627005"/>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 name="Google Shape;74;p8"/>
            <p:cNvPicPr preferRelativeResize="0"/>
            <p:nvPr/>
          </p:nvPicPr>
          <p:blipFill rotWithShape="1">
            <a:blip r:embed="rId3">
              <a:alphaModFix/>
            </a:blip>
            <a:srcRect b="80237" l="65433" r="3843" t="933"/>
            <a:stretch/>
          </p:blipFill>
          <p:spPr>
            <a:xfrm>
              <a:off x="2578338" y="871143"/>
              <a:ext cx="953100" cy="912600"/>
            </a:xfrm>
            <a:prstGeom prst="ellipse">
              <a:avLst/>
            </a:prstGeom>
            <a:noFill/>
            <a:ln>
              <a:noFill/>
            </a:ln>
          </p:spPr>
        </p:pic>
      </p:grpSp>
      <p:grpSp>
        <p:nvGrpSpPr>
          <p:cNvPr id="75" name="Google Shape;75;p8"/>
          <p:cNvGrpSpPr/>
          <p:nvPr/>
        </p:nvGrpSpPr>
        <p:grpSpPr>
          <a:xfrm>
            <a:off x="5417779" y="614659"/>
            <a:ext cx="1306200" cy="1306200"/>
            <a:chOff x="5417779" y="614659"/>
            <a:chExt cx="1306200" cy="1306200"/>
          </a:xfrm>
        </p:grpSpPr>
        <p:sp>
          <p:nvSpPr>
            <p:cNvPr id="76" name="Google Shape;76;p8"/>
            <p:cNvSpPr/>
            <p:nvPr/>
          </p:nvSpPr>
          <p:spPr>
            <a:xfrm>
              <a:off x="5417779" y="614659"/>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 name="Google Shape;77;p8"/>
            <p:cNvPicPr preferRelativeResize="0"/>
            <p:nvPr/>
          </p:nvPicPr>
          <p:blipFill rotWithShape="1">
            <a:blip r:embed="rId3">
              <a:alphaModFix/>
            </a:blip>
            <a:srcRect b="60557" l="66701" r="2574" t="19767"/>
            <a:stretch/>
          </p:blipFill>
          <p:spPr>
            <a:xfrm>
              <a:off x="5623114" y="857961"/>
              <a:ext cx="953100" cy="953700"/>
            </a:xfrm>
            <a:prstGeom prst="ellipse">
              <a:avLst/>
            </a:prstGeom>
            <a:noFill/>
            <a:ln>
              <a:noFill/>
            </a:ln>
          </p:spPr>
        </p:pic>
      </p:grpSp>
      <p:grpSp>
        <p:nvGrpSpPr>
          <p:cNvPr id="78" name="Google Shape;78;p8"/>
          <p:cNvGrpSpPr/>
          <p:nvPr/>
        </p:nvGrpSpPr>
        <p:grpSpPr>
          <a:xfrm>
            <a:off x="3939155" y="2436429"/>
            <a:ext cx="1306200" cy="1306200"/>
            <a:chOff x="3939155" y="2551569"/>
            <a:chExt cx="1306200" cy="1306200"/>
          </a:xfrm>
        </p:grpSpPr>
        <p:sp>
          <p:nvSpPr>
            <p:cNvPr id="79" name="Google Shape;79;p8"/>
            <p:cNvSpPr/>
            <p:nvPr/>
          </p:nvSpPr>
          <p:spPr>
            <a:xfrm>
              <a:off x="3939155" y="2551569"/>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0" name="Google Shape;80;p8"/>
            <p:cNvPicPr preferRelativeResize="0"/>
            <p:nvPr/>
          </p:nvPicPr>
          <p:blipFill rotWithShape="1">
            <a:blip r:embed="rId3">
              <a:alphaModFix/>
            </a:blip>
            <a:srcRect b="3080" l="0" r="69276" t="77246"/>
            <a:stretch/>
          </p:blipFill>
          <p:spPr>
            <a:xfrm>
              <a:off x="4134895" y="2793595"/>
              <a:ext cx="953100" cy="953700"/>
            </a:xfrm>
            <a:prstGeom prst="ellipse">
              <a:avLst/>
            </a:prstGeom>
            <a:noFill/>
            <a:ln>
              <a:noFill/>
            </a:ln>
          </p:spPr>
        </p:pic>
      </p:grpSp>
      <p:grpSp>
        <p:nvGrpSpPr>
          <p:cNvPr id="81" name="Google Shape;81;p8"/>
          <p:cNvGrpSpPr/>
          <p:nvPr/>
        </p:nvGrpSpPr>
        <p:grpSpPr>
          <a:xfrm>
            <a:off x="2420978" y="2436423"/>
            <a:ext cx="1306200" cy="1306200"/>
            <a:chOff x="2420978" y="2551562"/>
            <a:chExt cx="1306200" cy="1306200"/>
          </a:xfrm>
        </p:grpSpPr>
        <p:sp>
          <p:nvSpPr>
            <p:cNvPr id="82" name="Google Shape;82;p8"/>
            <p:cNvSpPr/>
            <p:nvPr/>
          </p:nvSpPr>
          <p:spPr>
            <a:xfrm>
              <a:off x="2420978" y="2551562"/>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3" name="Google Shape;83;p8"/>
            <p:cNvPicPr preferRelativeResize="0"/>
            <p:nvPr/>
          </p:nvPicPr>
          <p:blipFill rotWithShape="1">
            <a:blip r:embed="rId3">
              <a:alphaModFix/>
            </a:blip>
            <a:srcRect b="23780" l="67657" r="6069" t="59560"/>
            <a:stretch/>
          </p:blipFill>
          <p:spPr>
            <a:xfrm>
              <a:off x="2656933" y="2867356"/>
              <a:ext cx="815100" cy="807600"/>
            </a:xfrm>
            <a:prstGeom prst="ellipse">
              <a:avLst/>
            </a:prstGeom>
            <a:noFill/>
            <a:ln>
              <a:noFill/>
            </a:ln>
          </p:spPr>
        </p:pic>
      </p:grpSp>
      <p:grpSp>
        <p:nvGrpSpPr>
          <p:cNvPr id="84" name="Google Shape;84;p8"/>
          <p:cNvGrpSpPr/>
          <p:nvPr/>
        </p:nvGrpSpPr>
        <p:grpSpPr>
          <a:xfrm>
            <a:off x="5417779" y="2436429"/>
            <a:ext cx="1306200" cy="1306200"/>
            <a:chOff x="5417779" y="2551569"/>
            <a:chExt cx="1306200" cy="1306200"/>
          </a:xfrm>
        </p:grpSpPr>
        <p:sp>
          <p:nvSpPr>
            <p:cNvPr id="85" name="Google Shape;85;p8"/>
            <p:cNvSpPr/>
            <p:nvPr/>
          </p:nvSpPr>
          <p:spPr>
            <a:xfrm>
              <a:off x="5417779" y="2551569"/>
              <a:ext cx="1306200" cy="1306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8"/>
            <p:cNvPicPr preferRelativeResize="0"/>
            <p:nvPr/>
          </p:nvPicPr>
          <p:blipFill rotWithShape="1">
            <a:blip r:embed="rId3">
              <a:alphaModFix/>
            </a:blip>
            <a:srcRect b="4184" l="66165" r="3109" t="76143"/>
            <a:stretch/>
          </p:blipFill>
          <p:spPr>
            <a:xfrm>
              <a:off x="5603864" y="2744284"/>
              <a:ext cx="953100" cy="953700"/>
            </a:xfrm>
            <a:prstGeom prst="ellipse">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0" name="Shape 90"/>
        <p:cNvGrpSpPr/>
        <p:nvPr/>
      </p:nvGrpSpPr>
      <p:grpSpPr>
        <a:xfrm>
          <a:off x="0" y="0"/>
          <a:ext cx="0" cy="0"/>
          <a:chOff x="0" y="0"/>
          <a:chExt cx="0" cy="0"/>
        </a:xfrm>
      </p:grpSpPr>
      <p:sp>
        <p:nvSpPr>
          <p:cNvPr id="91" name="Google Shape;91;p9"/>
          <p:cNvSpPr/>
          <p:nvPr/>
        </p:nvSpPr>
        <p:spPr>
          <a:xfrm>
            <a:off x="4968109" y="0"/>
            <a:ext cx="4186464"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92" name="Google Shape;92;p9"/>
          <p:cNvPicPr preferRelativeResize="0"/>
          <p:nvPr/>
        </p:nvPicPr>
        <p:blipFill>
          <a:blip r:embed="rId3">
            <a:alphaModFix/>
          </a:blip>
          <a:stretch>
            <a:fillRect/>
          </a:stretch>
        </p:blipFill>
        <p:spPr>
          <a:xfrm>
            <a:off x="7084462" y="712573"/>
            <a:ext cx="1131450" cy="1231425"/>
          </a:xfrm>
          <a:prstGeom prst="rect">
            <a:avLst/>
          </a:prstGeom>
          <a:noFill/>
          <a:ln>
            <a:noFill/>
          </a:ln>
        </p:spPr>
      </p:pic>
      <p:pic>
        <p:nvPicPr>
          <p:cNvPr id="93" name="Google Shape;93;p9"/>
          <p:cNvPicPr preferRelativeResize="0"/>
          <p:nvPr/>
        </p:nvPicPr>
        <p:blipFill rotWithShape="1">
          <a:blip r:embed="rId4">
            <a:alphaModFix/>
          </a:blip>
          <a:srcRect b="0" l="51996" r="0" t="0"/>
          <a:stretch/>
        </p:blipFill>
        <p:spPr>
          <a:xfrm flipH="1" rot="-298871">
            <a:off x="6027156" y="1690565"/>
            <a:ext cx="2285837" cy="3083741"/>
          </a:xfrm>
          <a:prstGeom prst="rect">
            <a:avLst/>
          </a:prstGeom>
          <a:noFill/>
          <a:ln>
            <a:noFill/>
          </a:ln>
        </p:spPr>
      </p:pic>
      <p:sp>
        <p:nvSpPr>
          <p:cNvPr id="94" name="Google Shape;94;p9"/>
          <p:cNvSpPr txBox="1"/>
          <p:nvPr/>
        </p:nvSpPr>
        <p:spPr>
          <a:xfrm>
            <a:off x="385375" y="1218475"/>
            <a:ext cx="41865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sz="2800">
                <a:solidFill>
                  <a:schemeClr val="dk2"/>
                </a:solidFill>
                <a:latin typeface="Google Sans Medium"/>
                <a:ea typeface="Google Sans Medium"/>
                <a:cs typeface="Google Sans Medium"/>
                <a:sym typeface="Google Sans Medium"/>
              </a:rPr>
              <a:t>What happens when you share your password?</a:t>
            </a:r>
            <a:endParaRPr sz="2800">
              <a:solidFill>
                <a:schemeClr val="dk2"/>
              </a:solidFill>
              <a:latin typeface="Google Sans Medium"/>
              <a:ea typeface="Google Sans Medium"/>
              <a:cs typeface="Google Sans Medium"/>
              <a:sym typeface="Google Sans Medium"/>
            </a:endParaRPr>
          </a:p>
        </p:txBody>
      </p:sp>
      <p:sp>
        <p:nvSpPr>
          <p:cNvPr id="95" name="Google Shape;95;p9"/>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rPr>
              <a:t>Let’s talk!</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9" name="Shape 99"/>
        <p:cNvGrpSpPr/>
        <p:nvPr/>
      </p:nvGrpSpPr>
      <p:grpSpPr>
        <a:xfrm>
          <a:off x="0" y="0"/>
          <a:ext cx="0" cy="0"/>
          <a:chOff x="0" y="0"/>
          <a:chExt cx="0" cy="0"/>
        </a:xfrm>
      </p:grpSpPr>
      <p:sp>
        <p:nvSpPr>
          <p:cNvPr id="100" name="Google Shape;100;p10"/>
          <p:cNvSpPr/>
          <p:nvPr/>
        </p:nvSpPr>
        <p:spPr>
          <a:xfrm>
            <a:off x="384900" y="2449398"/>
            <a:ext cx="3645900" cy="7602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pic>
        <p:nvPicPr>
          <p:cNvPr id="101" name="Google Shape;101;p10"/>
          <p:cNvPicPr preferRelativeResize="0"/>
          <p:nvPr/>
        </p:nvPicPr>
        <p:blipFill>
          <a:blip r:embed="rId3">
            <a:alphaModFix/>
          </a:blip>
          <a:stretch>
            <a:fillRect/>
          </a:stretch>
        </p:blipFill>
        <p:spPr>
          <a:xfrm>
            <a:off x="3430200" y="2567710"/>
            <a:ext cx="341775" cy="523575"/>
          </a:xfrm>
          <a:prstGeom prst="rect">
            <a:avLst/>
          </a:prstGeom>
          <a:noFill/>
          <a:ln>
            <a:noFill/>
          </a:ln>
        </p:spPr>
      </p:pic>
      <p:sp>
        <p:nvSpPr>
          <p:cNvPr id="102" name="Google Shape;102;p10"/>
          <p:cNvSpPr txBox="1"/>
          <p:nvPr/>
        </p:nvSpPr>
        <p:spPr>
          <a:xfrm>
            <a:off x="613971" y="2717948"/>
            <a:ext cx="2787000" cy="221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Write down your thoughts</a:t>
            </a:r>
            <a:endParaRPr sz="1600">
              <a:solidFill>
                <a:srgbClr val="3C4043"/>
              </a:solidFill>
              <a:latin typeface="Google Sans Medium"/>
              <a:ea typeface="Google Sans Medium"/>
              <a:cs typeface="Google Sans Medium"/>
              <a:sym typeface="Google Sans Medium"/>
            </a:endParaRPr>
          </a:p>
        </p:txBody>
      </p:sp>
      <p:sp>
        <p:nvSpPr>
          <p:cNvPr id="103" name="Google Shape;103;p10"/>
          <p:cNvSpPr txBox="1"/>
          <p:nvPr>
            <p:ph type="title"/>
          </p:nvPr>
        </p:nvSpPr>
        <p:spPr>
          <a:xfrm>
            <a:off x="385375" y="370650"/>
            <a:ext cx="6088500" cy="139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4"/>
                </a:solidFill>
              </a:rPr>
              <a:t>Have you ever shared your password?</a:t>
            </a:r>
            <a:endParaRPr>
              <a:solidFill>
                <a:schemeClr val="accent4"/>
              </a:solidFill>
            </a:endParaRPr>
          </a:p>
          <a:p>
            <a:pPr indent="0" lvl="0" marL="0" rtl="0" algn="l">
              <a:spcBef>
                <a:spcPts val="0"/>
              </a:spcBef>
              <a:spcAft>
                <a:spcPts val="0"/>
              </a:spcAft>
              <a:buNone/>
            </a:pPr>
            <a:r>
              <a:t/>
            </a:r>
            <a:endParaRPr>
              <a:solidFill>
                <a:schemeClr val="accent4"/>
              </a:solidFill>
            </a:endParaRPr>
          </a:p>
          <a:p>
            <a:pPr indent="0" lvl="0" marL="0" rtl="0" algn="l">
              <a:spcBef>
                <a:spcPts val="0"/>
              </a:spcBef>
              <a:spcAft>
                <a:spcPts val="0"/>
              </a:spcAft>
              <a:buNone/>
            </a:pPr>
            <a:r>
              <a:t/>
            </a:r>
            <a:endParaRPr>
              <a:solidFill>
                <a:schemeClr val="accent4"/>
              </a:solidFill>
            </a:endParaRPr>
          </a:p>
        </p:txBody>
      </p:sp>
      <p:sp>
        <p:nvSpPr>
          <p:cNvPr id="104" name="Google Shape;104;p10"/>
          <p:cNvSpPr txBox="1"/>
          <p:nvPr/>
        </p:nvSpPr>
        <p:spPr>
          <a:xfrm>
            <a:off x="384900" y="1774588"/>
            <a:ext cx="5485200" cy="431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What would happen if you did?</a:t>
            </a:r>
            <a:endParaRPr sz="2800">
              <a:solidFill>
                <a:schemeClr val="dk2"/>
              </a:solidFill>
              <a:latin typeface="Google Sans Medium"/>
              <a:ea typeface="Google Sans Medium"/>
              <a:cs typeface="Google Sans Medium"/>
              <a:sym typeface="Google Sans Medium"/>
            </a:endParaRPr>
          </a:p>
        </p:txBody>
      </p:sp>
      <p:sp>
        <p:nvSpPr>
          <p:cNvPr id="105" name="Google Shape;105;p10"/>
          <p:cNvSpPr/>
          <p:nvPr/>
        </p:nvSpPr>
        <p:spPr>
          <a:xfrm flipH="1" rot="10800000">
            <a:off x="5917806" y="12"/>
            <a:ext cx="3236905"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106" name="Google Shape;106;p10"/>
          <p:cNvPicPr preferRelativeResize="0"/>
          <p:nvPr/>
        </p:nvPicPr>
        <p:blipFill>
          <a:blip r:embed="rId4">
            <a:alphaModFix/>
          </a:blip>
          <a:stretch>
            <a:fillRect/>
          </a:stretch>
        </p:blipFill>
        <p:spPr>
          <a:xfrm flipH="1">
            <a:off x="5954535" y="2534425"/>
            <a:ext cx="2716315" cy="2500424"/>
          </a:xfrm>
          <a:prstGeom prst="rect">
            <a:avLst/>
          </a:prstGeom>
          <a:noFill/>
          <a:ln>
            <a:noFill/>
          </a:ln>
        </p:spPr>
      </p:pic>
      <p:pic>
        <p:nvPicPr>
          <p:cNvPr id="107" name="Google Shape;107;p10"/>
          <p:cNvPicPr preferRelativeResize="0"/>
          <p:nvPr/>
        </p:nvPicPr>
        <p:blipFill>
          <a:blip r:embed="rId5">
            <a:alphaModFix/>
          </a:blip>
          <a:stretch>
            <a:fillRect/>
          </a:stretch>
        </p:blipFill>
        <p:spPr>
          <a:xfrm>
            <a:off x="5578175" y="2697157"/>
            <a:ext cx="945171" cy="15566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1" name="Shape 111"/>
        <p:cNvGrpSpPr/>
        <p:nvPr/>
      </p:nvGrpSpPr>
      <p:grpSpPr>
        <a:xfrm>
          <a:off x="0" y="0"/>
          <a:ext cx="0" cy="0"/>
          <a:chOff x="0" y="0"/>
          <a:chExt cx="0" cy="0"/>
        </a:xfrm>
      </p:grpSpPr>
      <p:sp>
        <p:nvSpPr>
          <p:cNvPr id="112" name="Google Shape;112;p11"/>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1</a:t>
            </a:r>
            <a:endParaRPr/>
          </a:p>
        </p:txBody>
      </p:sp>
      <p:sp>
        <p:nvSpPr>
          <p:cNvPr id="113" name="Google Shape;113;p11"/>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rgbClr val="FBBC05"/>
          </a:solidFill>
          <a:ln>
            <a:noFill/>
          </a:ln>
        </p:spPr>
      </p:sp>
      <p:sp>
        <p:nvSpPr>
          <p:cNvPr id="114" name="Google Shape;114;p11"/>
          <p:cNvSpPr/>
          <p:nvPr/>
        </p:nvSpPr>
        <p:spPr>
          <a:xfrm>
            <a:off x="4705225" y="110105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can you do if you feel unsafe online?</a:t>
            </a:r>
            <a:endParaRPr sz="1500">
              <a:solidFill>
                <a:srgbClr val="3C4043"/>
              </a:solidFill>
              <a:latin typeface="Google Sans Medium"/>
              <a:ea typeface="Google Sans Medium"/>
              <a:cs typeface="Google Sans Medium"/>
              <a:sym typeface="Google Sans Medium"/>
            </a:endParaRPr>
          </a:p>
        </p:txBody>
      </p:sp>
      <p:sp>
        <p:nvSpPr>
          <p:cNvPr id="115" name="Google Shape;115;p11"/>
          <p:cNvSpPr txBox="1"/>
          <p:nvPr/>
        </p:nvSpPr>
        <p:spPr>
          <a:xfrm>
            <a:off x="385375" y="1037604"/>
            <a:ext cx="4186500" cy="1434600"/>
          </a:xfrm>
          <a:prstGeom prst="rect">
            <a:avLst/>
          </a:prstGeom>
          <a:noFill/>
          <a:ln>
            <a:noFill/>
          </a:ln>
        </p:spPr>
        <p:txBody>
          <a:bodyPr anchorCtr="0" anchor="t" bIns="0" lIns="0" spcFirstLastPara="1" rIns="0" wrap="square" tIns="0">
            <a:noAutofit/>
          </a:bodyPr>
          <a:lstStyle/>
          <a:p>
            <a:pPr indent="0" lvl="0" marL="0" rtl="0" algn="l">
              <a:spcBef>
                <a:spcPts val="1200"/>
              </a:spcBef>
              <a:spcAft>
                <a:spcPts val="1200"/>
              </a:spcAft>
              <a:buNone/>
            </a:pPr>
            <a:r>
              <a:rPr lang="en" sz="2800">
                <a:solidFill>
                  <a:srgbClr val="3C4043"/>
                </a:solidFill>
                <a:latin typeface="Google Sans Medium"/>
                <a:ea typeface="Google Sans Medium"/>
                <a:cs typeface="Google Sans Medium"/>
                <a:sym typeface="Google Sans Medium"/>
              </a:rPr>
              <a:t>Someone at your </a:t>
            </a:r>
            <a:r>
              <a:rPr lang="en" sz="2800">
                <a:solidFill>
                  <a:srgbClr val="3C4043"/>
                </a:solidFill>
                <a:latin typeface="Google Sans Medium"/>
                <a:ea typeface="Google Sans Medium"/>
                <a:cs typeface="Google Sans Medium"/>
                <a:sym typeface="Google Sans Medium"/>
              </a:rPr>
              <a:t>school</a:t>
            </a:r>
            <a:r>
              <a:rPr lang="en" sz="2800">
                <a:solidFill>
                  <a:srgbClr val="3C4043"/>
                </a:solidFill>
                <a:latin typeface="Google Sans Medium"/>
                <a:ea typeface="Google Sans Medium"/>
                <a:cs typeface="Google Sans Medium"/>
                <a:sym typeface="Google Sans Medium"/>
              </a:rPr>
              <a:t> has a bad haircut and </a:t>
            </a:r>
            <a:r>
              <a:rPr lang="en" sz="2800">
                <a:solidFill>
                  <a:srgbClr val="FBBC05"/>
                </a:solidFill>
                <a:latin typeface="Google Sans Medium"/>
                <a:ea typeface="Google Sans Medium"/>
                <a:cs typeface="Google Sans Medium"/>
                <a:sym typeface="Google Sans Medium"/>
              </a:rPr>
              <a:t>isn’t happy</a:t>
            </a:r>
            <a:r>
              <a:rPr lang="en" sz="2800">
                <a:solidFill>
                  <a:srgbClr val="3C4043"/>
                </a:solidFill>
                <a:latin typeface="Google Sans Medium"/>
                <a:ea typeface="Google Sans Medium"/>
                <a:cs typeface="Google Sans Medium"/>
                <a:sym typeface="Google Sans Medium"/>
              </a:rPr>
              <a:t> with it.</a:t>
            </a:r>
            <a:endParaRPr b="1" sz="2800">
              <a:solidFill>
                <a:srgbClr val="3C4043"/>
              </a:solidFill>
              <a:latin typeface="Google Sans"/>
              <a:ea typeface="Google Sans"/>
              <a:cs typeface="Google Sans"/>
              <a:sym typeface="Google Sans"/>
            </a:endParaRPr>
          </a:p>
        </p:txBody>
      </p:sp>
      <p:sp>
        <p:nvSpPr>
          <p:cNvPr id="116" name="Google Shape;116;p11"/>
          <p:cNvSpPr/>
          <p:nvPr/>
        </p:nvSpPr>
        <p:spPr>
          <a:xfrm>
            <a:off x="4705225" y="191360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Who can you tell or go to?</a:t>
            </a:r>
            <a:endParaRPr sz="1500">
              <a:solidFill>
                <a:srgbClr val="3C4043"/>
              </a:solidFill>
              <a:latin typeface="Google Sans Medium"/>
              <a:ea typeface="Google Sans Medium"/>
              <a:cs typeface="Google Sans Medium"/>
              <a:sym typeface="Google Sans Medium"/>
            </a:endParaRPr>
          </a:p>
        </p:txBody>
      </p:sp>
      <p:sp>
        <p:nvSpPr>
          <p:cNvPr id="117" name="Google Shape;117;p11"/>
          <p:cNvSpPr/>
          <p:nvPr/>
        </p:nvSpPr>
        <p:spPr>
          <a:xfrm>
            <a:off x="4705225" y="272615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when you tell?</a:t>
            </a:r>
            <a:endParaRPr sz="1500">
              <a:solidFill>
                <a:srgbClr val="3C4043"/>
              </a:solidFill>
              <a:latin typeface="Google Sans Medium"/>
              <a:ea typeface="Google Sans Medium"/>
              <a:cs typeface="Google Sans Medium"/>
              <a:sym typeface="Google Sans Medium"/>
            </a:endParaRPr>
          </a:p>
        </p:txBody>
      </p:sp>
      <p:sp>
        <p:nvSpPr>
          <p:cNvPr id="118" name="Google Shape;118;p11"/>
          <p:cNvSpPr/>
          <p:nvPr/>
        </p:nvSpPr>
        <p:spPr>
          <a:xfrm>
            <a:off x="4705225" y="353870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after that?</a:t>
            </a:r>
            <a:endParaRPr sz="1500">
              <a:solidFill>
                <a:srgbClr val="3C4043"/>
              </a:solidFill>
              <a:latin typeface="Google Sans Medium"/>
              <a:ea typeface="Google Sans Medium"/>
              <a:cs typeface="Google Sans Medium"/>
              <a:sym typeface="Google Sans Medium"/>
            </a:endParaRPr>
          </a:p>
        </p:txBody>
      </p:sp>
      <p:sp>
        <p:nvSpPr>
          <p:cNvPr id="119" name="Google Shape;119;p11"/>
          <p:cNvSpPr txBox="1"/>
          <p:nvPr/>
        </p:nvSpPr>
        <p:spPr>
          <a:xfrm>
            <a:off x="385375" y="2472147"/>
            <a:ext cx="4186500" cy="2348700"/>
          </a:xfrm>
          <a:prstGeom prst="rect">
            <a:avLst/>
          </a:prstGeom>
          <a:noFill/>
          <a:ln>
            <a:noFill/>
          </a:ln>
        </p:spPr>
        <p:txBody>
          <a:bodyPr anchorCtr="0" anchor="t" bIns="0" lIns="0" spcFirstLastPara="1" rIns="0" wrap="square" tIns="0">
            <a:noAutofit/>
          </a:bodyPr>
          <a:lstStyle/>
          <a:p>
            <a:pPr indent="0" lvl="0" marL="0" rtl="0" algn="l">
              <a:spcBef>
                <a:spcPts val="1200"/>
              </a:spcBef>
              <a:spcAft>
                <a:spcPts val="0"/>
              </a:spcAft>
              <a:buNone/>
            </a:pPr>
            <a:r>
              <a:rPr lang="en" sz="2800">
                <a:solidFill>
                  <a:srgbClr val="3C4043"/>
                </a:solidFill>
                <a:latin typeface="Google Sans Medium"/>
                <a:ea typeface="Google Sans Medium"/>
                <a:cs typeface="Google Sans Medium"/>
                <a:sym typeface="Google Sans Medium"/>
              </a:rPr>
              <a:t>Someone takes a </a:t>
            </a:r>
            <a:r>
              <a:rPr lang="en" sz="2800">
                <a:solidFill>
                  <a:srgbClr val="FBBC05"/>
                </a:solidFill>
                <a:latin typeface="Google Sans Medium"/>
                <a:ea typeface="Google Sans Medium"/>
                <a:cs typeface="Google Sans Medium"/>
                <a:sym typeface="Google Sans Medium"/>
              </a:rPr>
              <a:t>photo </a:t>
            </a:r>
            <a:br>
              <a:rPr lang="en" sz="2800">
                <a:solidFill>
                  <a:srgbClr val="3C4043"/>
                </a:solidFill>
                <a:latin typeface="Google Sans Medium"/>
                <a:ea typeface="Google Sans Medium"/>
                <a:cs typeface="Google Sans Medium"/>
                <a:sym typeface="Google Sans Medium"/>
              </a:rPr>
            </a:br>
            <a:r>
              <a:rPr lang="en" sz="2800">
                <a:solidFill>
                  <a:srgbClr val="3C4043"/>
                </a:solidFill>
                <a:latin typeface="Google Sans Medium"/>
                <a:ea typeface="Google Sans Medium"/>
                <a:cs typeface="Google Sans Medium"/>
                <a:sym typeface="Google Sans Medium"/>
              </a:rPr>
              <a:t>and </a:t>
            </a:r>
            <a:r>
              <a:rPr lang="en" sz="2800">
                <a:solidFill>
                  <a:srgbClr val="FBBC05"/>
                </a:solidFill>
                <a:latin typeface="Google Sans Medium"/>
                <a:ea typeface="Google Sans Medium"/>
                <a:cs typeface="Google Sans Medium"/>
                <a:sym typeface="Google Sans Medium"/>
              </a:rPr>
              <a:t>shares it online.</a:t>
            </a:r>
            <a:r>
              <a:rPr lang="en" sz="2800">
                <a:solidFill>
                  <a:srgbClr val="3C4043"/>
                </a:solidFill>
                <a:latin typeface="Google Sans Medium"/>
                <a:ea typeface="Google Sans Medium"/>
                <a:cs typeface="Google Sans Medium"/>
                <a:sym typeface="Google Sans Medium"/>
              </a:rPr>
              <a:t>	</a:t>
            </a:r>
            <a:endParaRPr sz="2800">
              <a:solidFill>
                <a:srgbClr val="3C4043"/>
              </a:solidFill>
              <a:latin typeface="Google Sans Medium"/>
              <a:ea typeface="Google Sans Medium"/>
              <a:cs typeface="Google Sans Medium"/>
              <a:sym typeface="Google Sans Medium"/>
            </a:endParaRPr>
          </a:p>
          <a:p>
            <a:pPr indent="0" lvl="0" marL="0" rtl="0" algn="l">
              <a:lnSpc>
                <a:spcPct val="90000"/>
              </a:lnSpc>
              <a:spcBef>
                <a:spcPts val="1200"/>
              </a:spcBef>
              <a:spcAft>
                <a:spcPts val="0"/>
              </a:spcAft>
              <a:buNone/>
            </a:pPr>
            <a:r>
              <a:t/>
            </a:r>
            <a:endParaRPr b="1" sz="2800">
              <a:solidFill>
                <a:srgbClr val="3C4043"/>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3" name="Shape 123"/>
        <p:cNvGrpSpPr/>
        <p:nvPr/>
      </p:nvGrpSpPr>
      <p:grpSpPr>
        <a:xfrm>
          <a:off x="0" y="0"/>
          <a:ext cx="0" cy="0"/>
          <a:chOff x="0" y="0"/>
          <a:chExt cx="0" cy="0"/>
        </a:xfrm>
      </p:grpSpPr>
      <p:sp>
        <p:nvSpPr>
          <p:cNvPr id="124" name="Google Shape;124;p12"/>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2</a:t>
            </a:r>
            <a:endParaRPr/>
          </a:p>
        </p:txBody>
      </p:sp>
      <p:sp>
        <p:nvSpPr>
          <p:cNvPr id="125" name="Google Shape;125;p12"/>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rgbClr val="FBBC05"/>
          </a:solidFill>
          <a:ln>
            <a:noFill/>
          </a:ln>
        </p:spPr>
      </p:sp>
      <p:sp>
        <p:nvSpPr>
          <p:cNvPr id="126" name="Google Shape;126;p12"/>
          <p:cNvSpPr txBox="1"/>
          <p:nvPr/>
        </p:nvSpPr>
        <p:spPr>
          <a:xfrm>
            <a:off x="385375" y="1066800"/>
            <a:ext cx="4186500" cy="891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1000"/>
              </a:spcBef>
              <a:spcAft>
                <a:spcPts val="1000"/>
              </a:spcAft>
              <a:buNone/>
            </a:pPr>
            <a:r>
              <a:rPr lang="en" sz="2800">
                <a:solidFill>
                  <a:srgbClr val="3C4043"/>
                </a:solidFill>
                <a:latin typeface="Google Sans Medium"/>
                <a:ea typeface="Google Sans Medium"/>
                <a:cs typeface="Google Sans Medium"/>
                <a:sym typeface="Google Sans Medium"/>
              </a:rPr>
              <a:t>Someone </a:t>
            </a:r>
            <a:r>
              <a:rPr lang="en" sz="2800">
                <a:solidFill>
                  <a:srgbClr val="FBBC05"/>
                </a:solidFill>
                <a:latin typeface="Google Sans Medium"/>
                <a:ea typeface="Google Sans Medium"/>
                <a:cs typeface="Google Sans Medium"/>
                <a:sym typeface="Google Sans Medium"/>
              </a:rPr>
              <a:t>writes </a:t>
            </a:r>
            <a:br>
              <a:rPr lang="en" sz="2800">
                <a:solidFill>
                  <a:srgbClr val="FBBC05"/>
                </a:solidFill>
                <a:latin typeface="Google Sans Medium"/>
                <a:ea typeface="Google Sans Medium"/>
                <a:cs typeface="Google Sans Medium"/>
                <a:sym typeface="Google Sans Medium"/>
              </a:rPr>
            </a:br>
            <a:r>
              <a:rPr lang="en" sz="2800">
                <a:solidFill>
                  <a:srgbClr val="FBBC05"/>
                </a:solidFill>
                <a:latin typeface="Google Sans Medium"/>
                <a:ea typeface="Google Sans Medium"/>
                <a:cs typeface="Google Sans Medium"/>
                <a:sym typeface="Google Sans Medium"/>
              </a:rPr>
              <a:t>in their diary.</a:t>
            </a:r>
            <a:r>
              <a:rPr lang="en" sz="2800">
                <a:solidFill>
                  <a:srgbClr val="3C4043"/>
                </a:solidFill>
                <a:latin typeface="Google Sans Medium"/>
                <a:ea typeface="Google Sans Medium"/>
                <a:cs typeface="Google Sans Medium"/>
                <a:sym typeface="Google Sans Medium"/>
              </a:rPr>
              <a:t> </a:t>
            </a:r>
            <a:endParaRPr sz="2800">
              <a:solidFill>
                <a:srgbClr val="3C4043"/>
              </a:solidFill>
              <a:latin typeface="Google Sans Medium"/>
              <a:ea typeface="Google Sans Medium"/>
              <a:cs typeface="Google Sans Medium"/>
              <a:sym typeface="Google Sans Medium"/>
            </a:endParaRPr>
          </a:p>
        </p:txBody>
      </p:sp>
      <p:sp>
        <p:nvSpPr>
          <p:cNvPr id="127" name="Google Shape;127;p12"/>
          <p:cNvSpPr/>
          <p:nvPr/>
        </p:nvSpPr>
        <p:spPr>
          <a:xfrm>
            <a:off x="4705225" y="110105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can you do if you feel unsafe online?</a:t>
            </a:r>
            <a:endParaRPr sz="1500">
              <a:solidFill>
                <a:srgbClr val="3C4043"/>
              </a:solidFill>
              <a:latin typeface="Google Sans Medium"/>
              <a:ea typeface="Google Sans Medium"/>
              <a:cs typeface="Google Sans Medium"/>
              <a:sym typeface="Google Sans Medium"/>
            </a:endParaRPr>
          </a:p>
        </p:txBody>
      </p:sp>
      <p:sp>
        <p:nvSpPr>
          <p:cNvPr id="128" name="Google Shape;128;p12"/>
          <p:cNvSpPr/>
          <p:nvPr/>
        </p:nvSpPr>
        <p:spPr>
          <a:xfrm>
            <a:off x="4705225" y="191360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Who can you tell or go to?</a:t>
            </a:r>
            <a:endParaRPr sz="1500">
              <a:solidFill>
                <a:srgbClr val="3C4043"/>
              </a:solidFill>
              <a:latin typeface="Google Sans Medium"/>
              <a:ea typeface="Google Sans Medium"/>
              <a:cs typeface="Google Sans Medium"/>
              <a:sym typeface="Google Sans Medium"/>
            </a:endParaRPr>
          </a:p>
        </p:txBody>
      </p:sp>
      <p:sp>
        <p:nvSpPr>
          <p:cNvPr id="129" name="Google Shape;129;p12"/>
          <p:cNvSpPr/>
          <p:nvPr/>
        </p:nvSpPr>
        <p:spPr>
          <a:xfrm>
            <a:off x="4705225" y="272615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when you tell?</a:t>
            </a:r>
            <a:endParaRPr sz="1500">
              <a:solidFill>
                <a:srgbClr val="3C4043"/>
              </a:solidFill>
              <a:latin typeface="Google Sans Medium"/>
              <a:ea typeface="Google Sans Medium"/>
              <a:cs typeface="Google Sans Medium"/>
              <a:sym typeface="Google Sans Medium"/>
            </a:endParaRPr>
          </a:p>
        </p:txBody>
      </p:sp>
      <p:sp>
        <p:nvSpPr>
          <p:cNvPr id="130" name="Google Shape;130;p12"/>
          <p:cNvSpPr/>
          <p:nvPr/>
        </p:nvSpPr>
        <p:spPr>
          <a:xfrm>
            <a:off x="4705225" y="353870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after that?</a:t>
            </a:r>
            <a:endParaRPr sz="1500">
              <a:solidFill>
                <a:srgbClr val="3C4043"/>
              </a:solidFill>
              <a:latin typeface="Google Sans Medium"/>
              <a:ea typeface="Google Sans Medium"/>
              <a:cs typeface="Google Sans Medium"/>
              <a:sym typeface="Google Sans Medium"/>
            </a:endParaRPr>
          </a:p>
        </p:txBody>
      </p:sp>
      <p:sp>
        <p:nvSpPr>
          <p:cNvPr id="131" name="Google Shape;131;p12"/>
          <p:cNvSpPr txBox="1"/>
          <p:nvPr/>
        </p:nvSpPr>
        <p:spPr>
          <a:xfrm>
            <a:off x="385375" y="1958047"/>
            <a:ext cx="4186500" cy="2348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1000"/>
              </a:spcBef>
              <a:spcAft>
                <a:spcPts val="0"/>
              </a:spcAft>
              <a:buNone/>
            </a:pPr>
            <a:r>
              <a:rPr lang="en" sz="2800">
                <a:solidFill>
                  <a:srgbClr val="3C4043"/>
                </a:solidFill>
                <a:latin typeface="Google Sans Medium"/>
                <a:ea typeface="Google Sans Medium"/>
                <a:cs typeface="Google Sans Medium"/>
                <a:sym typeface="Google Sans Medium"/>
              </a:rPr>
              <a:t>Another person copies what they wrote and </a:t>
            </a:r>
            <a:r>
              <a:rPr lang="en" sz="2800">
                <a:solidFill>
                  <a:srgbClr val="FBBC05"/>
                </a:solidFill>
                <a:latin typeface="Google Sans Medium"/>
                <a:ea typeface="Google Sans Medium"/>
                <a:cs typeface="Google Sans Medium"/>
                <a:sym typeface="Google Sans Medium"/>
              </a:rPr>
              <a:t>posts it online.</a:t>
            </a:r>
            <a:endParaRPr sz="2800">
              <a:solidFill>
                <a:srgbClr val="FBBC05"/>
              </a:solidFill>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t/>
            </a:r>
            <a:endParaRPr sz="2800">
              <a:solidFill>
                <a:srgbClr val="3C4043"/>
              </a:solidFill>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t/>
            </a:r>
            <a:endParaRPr sz="28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5" name="Shape 135"/>
        <p:cNvGrpSpPr/>
        <p:nvPr/>
      </p:nvGrpSpPr>
      <p:grpSpPr>
        <a:xfrm>
          <a:off x="0" y="0"/>
          <a:ext cx="0" cy="0"/>
          <a:chOff x="0" y="0"/>
          <a:chExt cx="0" cy="0"/>
        </a:xfrm>
      </p:grpSpPr>
      <p:sp>
        <p:nvSpPr>
          <p:cNvPr id="136" name="Google Shape;136;p13"/>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3</a:t>
            </a:r>
            <a:endParaRPr/>
          </a:p>
        </p:txBody>
      </p:sp>
      <p:sp>
        <p:nvSpPr>
          <p:cNvPr id="137" name="Google Shape;137;p13"/>
          <p:cNvSpPr txBox="1"/>
          <p:nvPr/>
        </p:nvSpPr>
        <p:spPr>
          <a:xfrm>
            <a:off x="385375" y="1066800"/>
            <a:ext cx="3975600" cy="2348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1000"/>
              </a:spcBef>
              <a:spcAft>
                <a:spcPts val="1000"/>
              </a:spcAft>
              <a:buNone/>
            </a:pPr>
            <a:r>
              <a:rPr lang="en" sz="2800">
                <a:solidFill>
                  <a:srgbClr val="3C4043"/>
                </a:solidFill>
                <a:latin typeface="Google Sans Medium"/>
                <a:ea typeface="Google Sans Medium"/>
                <a:cs typeface="Google Sans Medium"/>
                <a:sym typeface="Google Sans Medium"/>
              </a:rPr>
              <a:t>Someone posts </a:t>
            </a:r>
            <a:br>
              <a:rPr lang="en" sz="2800">
                <a:solidFill>
                  <a:srgbClr val="3C4043"/>
                </a:solidFill>
                <a:latin typeface="Google Sans Medium"/>
                <a:ea typeface="Google Sans Medium"/>
                <a:cs typeface="Google Sans Medium"/>
                <a:sym typeface="Google Sans Medium"/>
              </a:rPr>
            </a:br>
            <a:r>
              <a:rPr lang="en" sz="2800">
                <a:solidFill>
                  <a:srgbClr val="FBBC05"/>
                </a:solidFill>
                <a:latin typeface="Google Sans Medium"/>
                <a:ea typeface="Google Sans Medium"/>
                <a:cs typeface="Google Sans Medium"/>
                <a:sym typeface="Google Sans Medium"/>
              </a:rPr>
              <a:t>‘Have a great holiday!’</a:t>
            </a:r>
            <a:r>
              <a:rPr lang="en" sz="2800">
                <a:solidFill>
                  <a:srgbClr val="3C4043"/>
                </a:solidFill>
                <a:latin typeface="Google Sans Medium"/>
                <a:ea typeface="Google Sans Medium"/>
                <a:cs typeface="Google Sans Medium"/>
                <a:sym typeface="Google Sans Medium"/>
              </a:rPr>
              <a:t> </a:t>
            </a:r>
            <a:r>
              <a:rPr lang="en" sz="2800">
                <a:solidFill>
                  <a:srgbClr val="3C4043"/>
                </a:solidFill>
                <a:latin typeface="Google Sans Medium"/>
                <a:ea typeface="Google Sans Medium"/>
                <a:cs typeface="Google Sans Medium"/>
                <a:sym typeface="Google Sans Medium"/>
              </a:rPr>
              <a:t>on a </a:t>
            </a:r>
            <a:r>
              <a:rPr lang="en" sz="2800">
                <a:solidFill>
                  <a:srgbClr val="3C4043"/>
                </a:solidFill>
                <a:latin typeface="Google Sans Medium"/>
                <a:ea typeface="Google Sans Medium"/>
                <a:cs typeface="Google Sans Medium"/>
                <a:sym typeface="Google Sans Medium"/>
              </a:rPr>
              <a:t>friend’s</a:t>
            </a:r>
            <a:r>
              <a:rPr lang="en" sz="2800">
                <a:solidFill>
                  <a:srgbClr val="3C4043"/>
                </a:solidFill>
                <a:latin typeface="Google Sans Medium"/>
                <a:ea typeface="Google Sans Medium"/>
                <a:cs typeface="Google Sans Medium"/>
                <a:sym typeface="Google Sans Medium"/>
              </a:rPr>
              <a:t> social media page.</a:t>
            </a:r>
            <a:endParaRPr sz="2800">
              <a:solidFill>
                <a:srgbClr val="3C4043"/>
              </a:solidFill>
              <a:latin typeface="Google Sans Medium"/>
              <a:ea typeface="Google Sans Medium"/>
              <a:cs typeface="Google Sans Medium"/>
              <a:sym typeface="Google Sans Medium"/>
            </a:endParaRPr>
          </a:p>
        </p:txBody>
      </p:sp>
      <p:sp>
        <p:nvSpPr>
          <p:cNvPr id="138" name="Google Shape;138;p13"/>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rgbClr val="FBBC05"/>
          </a:solidFill>
          <a:ln>
            <a:noFill/>
          </a:ln>
        </p:spPr>
      </p:sp>
      <p:sp>
        <p:nvSpPr>
          <p:cNvPr id="139" name="Google Shape;139;p13"/>
          <p:cNvSpPr/>
          <p:nvPr/>
        </p:nvSpPr>
        <p:spPr>
          <a:xfrm>
            <a:off x="4705225" y="110105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can you do if you feel unsafe online?</a:t>
            </a:r>
            <a:endParaRPr sz="1500">
              <a:solidFill>
                <a:srgbClr val="3C4043"/>
              </a:solidFill>
              <a:latin typeface="Google Sans Medium"/>
              <a:ea typeface="Google Sans Medium"/>
              <a:cs typeface="Google Sans Medium"/>
              <a:sym typeface="Google Sans Medium"/>
            </a:endParaRPr>
          </a:p>
        </p:txBody>
      </p:sp>
      <p:sp>
        <p:nvSpPr>
          <p:cNvPr id="140" name="Google Shape;140;p13"/>
          <p:cNvSpPr/>
          <p:nvPr/>
        </p:nvSpPr>
        <p:spPr>
          <a:xfrm>
            <a:off x="4705225" y="191360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Who can you tell or go to?</a:t>
            </a:r>
            <a:endParaRPr sz="1500">
              <a:solidFill>
                <a:srgbClr val="3C4043"/>
              </a:solidFill>
              <a:latin typeface="Google Sans Medium"/>
              <a:ea typeface="Google Sans Medium"/>
              <a:cs typeface="Google Sans Medium"/>
              <a:sym typeface="Google Sans Medium"/>
            </a:endParaRPr>
          </a:p>
        </p:txBody>
      </p:sp>
      <p:sp>
        <p:nvSpPr>
          <p:cNvPr id="141" name="Google Shape;141;p13"/>
          <p:cNvSpPr/>
          <p:nvPr/>
        </p:nvSpPr>
        <p:spPr>
          <a:xfrm>
            <a:off x="4705225" y="272615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when you tell?</a:t>
            </a:r>
            <a:endParaRPr sz="1500">
              <a:solidFill>
                <a:srgbClr val="3C4043"/>
              </a:solidFill>
              <a:latin typeface="Google Sans Medium"/>
              <a:ea typeface="Google Sans Medium"/>
              <a:cs typeface="Google Sans Medium"/>
              <a:sym typeface="Google Sans Medium"/>
            </a:endParaRPr>
          </a:p>
        </p:txBody>
      </p:sp>
      <p:sp>
        <p:nvSpPr>
          <p:cNvPr id="142" name="Google Shape;142;p13"/>
          <p:cNvSpPr/>
          <p:nvPr/>
        </p:nvSpPr>
        <p:spPr>
          <a:xfrm>
            <a:off x="4705225" y="353870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after that?</a:t>
            </a:r>
            <a:endParaRPr sz="15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6" name="Shape 146"/>
        <p:cNvGrpSpPr/>
        <p:nvPr/>
      </p:nvGrpSpPr>
      <p:grpSpPr>
        <a:xfrm>
          <a:off x="0" y="0"/>
          <a:ext cx="0" cy="0"/>
          <a:chOff x="0" y="0"/>
          <a:chExt cx="0" cy="0"/>
        </a:xfrm>
      </p:grpSpPr>
      <p:sp>
        <p:nvSpPr>
          <p:cNvPr id="147" name="Google Shape;147;p14"/>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4</a:t>
            </a:r>
            <a:endParaRPr/>
          </a:p>
        </p:txBody>
      </p:sp>
      <p:sp>
        <p:nvSpPr>
          <p:cNvPr id="148" name="Google Shape;148;p14"/>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rgbClr val="FBBC05"/>
          </a:solidFill>
          <a:ln>
            <a:noFill/>
          </a:ln>
        </p:spPr>
      </p:sp>
      <p:sp>
        <p:nvSpPr>
          <p:cNvPr id="149" name="Google Shape;149;p14"/>
          <p:cNvSpPr/>
          <p:nvPr/>
        </p:nvSpPr>
        <p:spPr>
          <a:xfrm>
            <a:off x="4705225" y="110105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can you do if you feel unsafe online?</a:t>
            </a:r>
            <a:endParaRPr sz="1500">
              <a:solidFill>
                <a:srgbClr val="3C4043"/>
              </a:solidFill>
              <a:latin typeface="Google Sans Medium"/>
              <a:ea typeface="Google Sans Medium"/>
              <a:cs typeface="Google Sans Medium"/>
              <a:sym typeface="Google Sans Medium"/>
            </a:endParaRPr>
          </a:p>
        </p:txBody>
      </p:sp>
      <p:sp>
        <p:nvSpPr>
          <p:cNvPr id="150" name="Google Shape;150;p14"/>
          <p:cNvSpPr/>
          <p:nvPr/>
        </p:nvSpPr>
        <p:spPr>
          <a:xfrm>
            <a:off x="4705225" y="191360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Who can you tell or go to?</a:t>
            </a:r>
            <a:endParaRPr sz="1500">
              <a:solidFill>
                <a:srgbClr val="3C4043"/>
              </a:solidFill>
              <a:latin typeface="Google Sans Medium"/>
              <a:ea typeface="Google Sans Medium"/>
              <a:cs typeface="Google Sans Medium"/>
              <a:sym typeface="Google Sans Medium"/>
            </a:endParaRPr>
          </a:p>
        </p:txBody>
      </p:sp>
      <p:sp>
        <p:nvSpPr>
          <p:cNvPr id="151" name="Google Shape;151;p14"/>
          <p:cNvSpPr/>
          <p:nvPr/>
        </p:nvSpPr>
        <p:spPr>
          <a:xfrm>
            <a:off x="4705225" y="272615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when you tell?</a:t>
            </a:r>
            <a:endParaRPr sz="1500">
              <a:solidFill>
                <a:srgbClr val="3C4043"/>
              </a:solidFill>
              <a:latin typeface="Google Sans Medium"/>
              <a:ea typeface="Google Sans Medium"/>
              <a:cs typeface="Google Sans Medium"/>
              <a:sym typeface="Google Sans Medium"/>
            </a:endParaRPr>
          </a:p>
        </p:txBody>
      </p:sp>
      <p:sp>
        <p:nvSpPr>
          <p:cNvPr id="152" name="Google Shape;152;p14"/>
          <p:cNvSpPr/>
          <p:nvPr/>
        </p:nvSpPr>
        <p:spPr>
          <a:xfrm>
            <a:off x="4705225" y="353870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after that?</a:t>
            </a:r>
            <a:endParaRPr sz="1500">
              <a:solidFill>
                <a:srgbClr val="3C4043"/>
              </a:solidFill>
              <a:latin typeface="Google Sans Medium"/>
              <a:ea typeface="Google Sans Medium"/>
              <a:cs typeface="Google Sans Medium"/>
              <a:sym typeface="Google Sans Medium"/>
            </a:endParaRPr>
          </a:p>
        </p:txBody>
      </p:sp>
      <p:sp>
        <p:nvSpPr>
          <p:cNvPr id="153" name="Google Shape;153;p14"/>
          <p:cNvSpPr txBox="1"/>
          <p:nvPr/>
        </p:nvSpPr>
        <p:spPr>
          <a:xfrm>
            <a:off x="385375" y="1066800"/>
            <a:ext cx="3985500" cy="1349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1000"/>
              </a:spcAft>
              <a:buNone/>
            </a:pPr>
            <a:r>
              <a:rPr lang="en" sz="2000">
                <a:solidFill>
                  <a:srgbClr val="3C4043"/>
                </a:solidFill>
                <a:latin typeface="Google Sans Medium"/>
                <a:ea typeface="Google Sans Medium"/>
                <a:cs typeface="Google Sans Medium"/>
                <a:sym typeface="Google Sans Medium"/>
              </a:rPr>
              <a:t>Ronnie</a:t>
            </a:r>
            <a:r>
              <a:rPr lang="en" sz="2000">
                <a:solidFill>
                  <a:srgbClr val="3C4043"/>
                </a:solidFill>
                <a:latin typeface="Google Sans Medium"/>
                <a:ea typeface="Google Sans Medium"/>
                <a:cs typeface="Google Sans Medium"/>
                <a:sym typeface="Google Sans Medium"/>
              </a:rPr>
              <a:t> </a:t>
            </a:r>
            <a:r>
              <a:rPr lang="en" sz="2000">
                <a:solidFill>
                  <a:srgbClr val="FBBC05"/>
                </a:solidFill>
                <a:latin typeface="Google Sans Medium"/>
                <a:ea typeface="Google Sans Medium"/>
                <a:cs typeface="Google Sans Medium"/>
                <a:sym typeface="Google Sans Medium"/>
              </a:rPr>
              <a:t>updates the password</a:t>
            </a:r>
            <a:r>
              <a:rPr lang="en" sz="2000">
                <a:solidFill>
                  <a:srgbClr val="3C4043"/>
                </a:solidFill>
                <a:latin typeface="Google Sans Medium"/>
                <a:ea typeface="Google Sans Medium"/>
                <a:cs typeface="Google Sans Medium"/>
                <a:sym typeface="Google Sans Medium"/>
              </a:rPr>
              <a:t> </a:t>
            </a:r>
            <a:br>
              <a:rPr lang="en" sz="2000">
                <a:solidFill>
                  <a:srgbClr val="3C4043"/>
                </a:solidFill>
                <a:latin typeface="Google Sans Medium"/>
                <a:ea typeface="Google Sans Medium"/>
                <a:cs typeface="Google Sans Medium"/>
                <a:sym typeface="Google Sans Medium"/>
              </a:rPr>
            </a:br>
            <a:r>
              <a:rPr lang="en" sz="2000">
                <a:solidFill>
                  <a:srgbClr val="3C4043"/>
                </a:solidFill>
                <a:latin typeface="Google Sans Medium"/>
                <a:ea typeface="Google Sans Medium"/>
                <a:cs typeface="Google Sans Medium"/>
                <a:sym typeface="Google Sans Medium"/>
              </a:rPr>
              <a:t>he uses to play his favourite game, because somebody told him it’s a good idea.</a:t>
            </a:r>
            <a:endParaRPr sz="2000">
              <a:solidFill>
                <a:srgbClr val="3C4043"/>
              </a:solidFill>
              <a:latin typeface="Google Sans Medium"/>
              <a:ea typeface="Google Sans Medium"/>
              <a:cs typeface="Google Sans Medium"/>
              <a:sym typeface="Google Sans Medium"/>
            </a:endParaRPr>
          </a:p>
        </p:txBody>
      </p:sp>
      <p:sp>
        <p:nvSpPr>
          <p:cNvPr id="154" name="Google Shape;154;p14"/>
          <p:cNvSpPr txBox="1"/>
          <p:nvPr/>
        </p:nvSpPr>
        <p:spPr>
          <a:xfrm>
            <a:off x="385375" y="2415773"/>
            <a:ext cx="3985500" cy="1900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1000"/>
              </a:spcAft>
              <a:buNone/>
            </a:pPr>
            <a:r>
              <a:rPr lang="en" sz="2000">
                <a:solidFill>
                  <a:srgbClr val="3C4043"/>
                </a:solidFill>
                <a:latin typeface="Google Sans Medium"/>
                <a:ea typeface="Google Sans Medium"/>
                <a:cs typeface="Google Sans Medium"/>
                <a:sym typeface="Google Sans Medium"/>
              </a:rPr>
              <a:t>His friend Farah normally plays the game using his account, </a:t>
            </a:r>
            <a:br>
              <a:rPr lang="en" sz="2000">
                <a:solidFill>
                  <a:srgbClr val="3C4043"/>
                </a:solidFill>
                <a:latin typeface="Google Sans Medium"/>
                <a:ea typeface="Google Sans Medium"/>
                <a:cs typeface="Google Sans Medium"/>
                <a:sym typeface="Google Sans Medium"/>
              </a:rPr>
            </a:br>
            <a:r>
              <a:rPr lang="en" sz="2000">
                <a:solidFill>
                  <a:srgbClr val="3C4043"/>
                </a:solidFill>
                <a:latin typeface="Google Sans Medium"/>
                <a:ea typeface="Google Sans Medium"/>
                <a:cs typeface="Google Sans Medium"/>
                <a:sym typeface="Google Sans Medium"/>
              </a:rPr>
              <a:t>so Ronnie </a:t>
            </a:r>
            <a:r>
              <a:rPr lang="en" sz="2000">
                <a:solidFill>
                  <a:schemeClr val="accent3"/>
                </a:solidFill>
                <a:latin typeface="Google Sans Medium"/>
                <a:ea typeface="Google Sans Medium"/>
                <a:cs typeface="Google Sans Medium"/>
                <a:sym typeface="Google Sans Medium"/>
              </a:rPr>
              <a:t>gives her his new password</a:t>
            </a:r>
            <a:r>
              <a:rPr lang="en" sz="2000">
                <a:solidFill>
                  <a:srgbClr val="3C4043"/>
                </a:solidFill>
                <a:latin typeface="Google Sans Medium"/>
                <a:ea typeface="Google Sans Medium"/>
                <a:cs typeface="Google Sans Medium"/>
                <a:sym typeface="Google Sans Medium"/>
              </a:rPr>
              <a:t> so she can continue playing.</a:t>
            </a:r>
            <a:endParaRPr sz="20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8" name="Shape 158"/>
        <p:cNvGrpSpPr/>
        <p:nvPr/>
      </p:nvGrpSpPr>
      <p:grpSpPr>
        <a:xfrm>
          <a:off x="0" y="0"/>
          <a:ext cx="0" cy="0"/>
          <a:chOff x="0" y="0"/>
          <a:chExt cx="0" cy="0"/>
        </a:xfrm>
      </p:grpSpPr>
      <p:sp>
        <p:nvSpPr>
          <p:cNvPr id="159" name="Google Shape;159;p15"/>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5</a:t>
            </a:r>
            <a:endParaRPr/>
          </a:p>
        </p:txBody>
      </p:sp>
      <p:sp>
        <p:nvSpPr>
          <p:cNvPr id="160" name="Google Shape;160;p15"/>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rgbClr val="FBBC05"/>
          </a:solidFill>
          <a:ln>
            <a:noFill/>
          </a:ln>
        </p:spPr>
      </p:sp>
      <p:sp>
        <p:nvSpPr>
          <p:cNvPr id="161" name="Google Shape;161;p15"/>
          <p:cNvSpPr/>
          <p:nvPr/>
        </p:nvSpPr>
        <p:spPr>
          <a:xfrm>
            <a:off x="4705225" y="110105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can you do if you feel unsafe online?</a:t>
            </a:r>
            <a:endParaRPr sz="1500">
              <a:solidFill>
                <a:srgbClr val="3C4043"/>
              </a:solidFill>
              <a:latin typeface="Google Sans Medium"/>
              <a:ea typeface="Google Sans Medium"/>
              <a:cs typeface="Google Sans Medium"/>
              <a:sym typeface="Google Sans Medium"/>
            </a:endParaRPr>
          </a:p>
        </p:txBody>
      </p:sp>
      <p:sp>
        <p:nvSpPr>
          <p:cNvPr id="162" name="Google Shape;162;p15"/>
          <p:cNvSpPr/>
          <p:nvPr/>
        </p:nvSpPr>
        <p:spPr>
          <a:xfrm>
            <a:off x="4705225" y="191360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Who can you tell or go to?</a:t>
            </a:r>
            <a:endParaRPr sz="1500">
              <a:solidFill>
                <a:srgbClr val="3C4043"/>
              </a:solidFill>
              <a:latin typeface="Google Sans Medium"/>
              <a:ea typeface="Google Sans Medium"/>
              <a:cs typeface="Google Sans Medium"/>
              <a:sym typeface="Google Sans Medium"/>
            </a:endParaRPr>
          </a:p>
        </p:txBody>
      </p:sp>
      <p:sp>
        <p:nvSpPr>
          <p:cNvPr id="163" name="Google Shape;163;p15"/>
          <p:cNvSpPr/>
          <p:nvPr/>
        </p:nvSpPr>
        <p:spPr>
          <a:xfrm>
            <a:off x="4705225" y="272615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when you tell?</a:t>
            </a:r>
            <a:endParaRPr sz="1500">
              <a:solidFill>
                <a:srgbClr val="3C4043"/>
              </a:solidFill>
              <a:latin typeface="Google Sans Medium"/>
              <a:ea typeface="Google Sans Medium"/>
              <a:cs typeface="Google Sans Medium"/>
              <a:sym typeface="Google Sans Medium"/>
            </a:endParaRPr>
          </a:p>
        </p:txBody>
      </p:sp>
      <p:sp>
        <p:nvSpPr>
          <p:cNvPr id="164" name="Google Shape;164;p15"/>
          <p:cNvSpPr/>
          <p:nvPr/>
        </p:nvSpPr>
        <p:spPr>
          <a:xfrm>
            <a:off x="4705225" y="3538700"/>
            <a:ext cx="40536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rgbClr val="3C4043"/>
                </a:solidFill>
                <a:latin typeface="Google Sans Medium"/>
                <a:ea typeface="Google Sans Medium"/>
                <a:cs typeface="Google Sans Medium"/>
                <a:sym typeface="Google Sans Medium"/>
              </a:rPr>
              <a:t>What might happen after that?</a:t>
            </a:r>
            <a:endParaRPr sz="1500">
              <a:solidFill>
                <a:srgbClr val="3C4043"/>
              </a:solidFill>
              <a:latin typeface="Google Sans Medium"/>
              <a:ea typeface="Google Sans Medium"/>
              <a:cs typeface="Google Sans Medium"/>
              <a:sym typeface="Google Sans Medium"/>
            </a:endParaRPr>
          </a:p>
        </p:txBody>
      </p:sp>
      <p:sp>
        <p:nvSpPr>
          <p:cNvPr id="165" name="Google Shape;165;p15"/>
          <p:cNvSpPr txBox="1"/>
          <p:nvPr/>
        </p:nvSpPr>
        <p:spPr>
          <a:xfrm>
            <a:off x="385375" y="1066800"/>
            <a:ext cx="3975600" cy="689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1000"/>
              </a:spcAft>
              <a:buNone/>
            </a:pPr>
            <a:r>
              <a:rPr lang="en" sz="2000">
                <a:solidFill>
                  <a:srgbClr val="3C4043"/>
                </a:solidFill>
                <a:latin typeface="Google Sans Medium"/>
                <a:ea typeface="Google Sans Medium"/>
                <a:cs typeface="Google Sans Medium"/>
                <a:sym typeface="Google Sans Medium"/>
              </a:rPr>
              <a:t>Some friends are playing video games together online.</a:t>
            </a:r>
            <a:endParaRPr sz="2000">
              <a:solidFill>
                <a:srgbClr val="3C4043"/>
              </a:solidFill>
              <a:latin typeface="Google Sans Medium"/>
              <a:ea typeface="Google Sans Medium"/>
              <a:cs typeface="Google Sans Medium"/>
              <a:sym typeface="Google Sans Medium"/>
            </a:endParaRPr>
          </a:p>
        </p:txBody>
      </p:sp>
      <p:sp>
        <p:nvSpPr>
          <p:cNvPr id="166" name="Google Shape;166;p15"/>
          <p:cNvSpPr txBox="1"/>
          <p:nvPr/>
        </p:nvSpPr>
        <p:spPr>
          <a:xfrm>
            <a:off x="385375" y="1802275"/>
            <a:ext cx="3975600" cy="1736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1000"/>
              </a:spcAft>
              <a:buNone/>
            </a:pPr>
            <a:r>
              <a:rPr lang="en" sz="2000">
                <a:solidFill>
                  <a:srgbClr val="3C4043"/>
                </a:solidFill>
                <a:latin typeface="Google Sans Medium"/>
                <a:ea typeface="Google Sans Medium"/>
                <a:cs typeface="Google Sans Medium"/>
                <a:sym typeface="Google Sans Medium"/>
              </a:rPr>
              <a:t>A </a:t>
            </a:r>
            <a:r>
              <a:rPr lang="en" sz="2000">
                <a:solidFill>
                  <a:schemeClr val="accent3"/>
                </a:solidFill>
                <a:latin typeface="Google Sans Medium"/>
                <a:ea typeface="Google Sans Medium"/>
                <a:cs typeface="Google Sans Medium"/>
                <a:sym typeface="Google Sans Medium"/>
              </a:rPr>
              <a:t>stranger</a:t>
            </a:r>
            <a:r>
              <a:rPr lang="en" sz="2000">
                <a:solidFill>
                  <a:srgbClr val="3C4043"/>
                </a:solidFill>
                <a:latin typeface="Google Sans Medium"/>
                <a:ea typeface="Google Sans Medium"/>
                <a:cs typeface="Google Sans Medium"/>
                <a:sym typeface="Google Sans Medium"/>
              </a:rPr>
              <a:t> joins their chat and </a:t>
            </a:r>
            <a:r>
              <a:rPr lang="en" sz="2000">
                <a:solidFill>
                  <a:schemeClr val="accent3"/>
                </a:solidFill>
                <a:latin typeface="Google Sans Medium"/>
                <a:ea typeface="Google Sans Medium"/>
                <a:cs typeface="Google Sans Medium"/>
                <a:sym typeface="Google Sans Medium"/>
              </a:rPr>
              <a:t>asks their age</a:t>
            </a:r>
            <a:r>
              <a:rPr lang="en" sz="2000">
                <a:solidFill>
                  <a:srgbClr val="3C4043"/>
                </a:solidFill>
                <a:latin typeface="Google Sans Medium"/>
                <a:ea typeface="Google Sans Medium"/>
                <a:cs typeface="Google Sans Medium"/>
                <a:sym typeface="Google Sans Medium"/>
              </a:rPr>
              <a:t>. One of the friends tells the stranger, who then asks more questions, like </a:t>
            </a:r>
            <a:r>
              <a:rPr lang="en" sz="2000">
                <a:solidFill>
                  <a:schemeClr val="accent3"/>
                </a:solidFill>
                <a:latin typeface="Google Sans Medium"/>
                <a:ea typeface="Google Sans Medium"/>
                <a:cs typeface="Google Sans Medium"/>
                <a:sym typeface="Google Sans Medium"/>
              </a:rPr>
              <a:t>their school and town</a:t>
            </a:r>
            <a:r>
              <a:rPr lang="en" sz="2000">
                <a:solidFill>
                  <a:srgbClr val="3C4043"/>
                </a:solidFill>
                <a:latin typeface="Google Sans Medium"/>
                <a:ea typeface="Google Sans Medium"/>
                <a:cs typeface="Google Sans Medium"/>
                <a:sym typeface="Google Sans Medium"/>
              </a:rPr>
              <a:t>.</a:t>
            </a:r>
            <a:endParaRPr sz="20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IL : Curriculum - Lesson plan">
  <a:themeElements>
    <a:clrScheme name="Simple Light">
      <a:dk1>
        <a:srgbClr val="282828"/>
      </a:dk1>
      <a:lt1>
        <a:srgbClr val="FFFFFF"/>
      </a:lt1>
      <a:dk2>
        <a:srgbClr val="3C4043"/>
      </a:dk2>
      <a:lt2>
        <a:srgbClr val="BDC1C6"/>
      </a:lt2>
      <a:accent1>
        <a:srgbClr val="4285F4"/>
      </a:accent1>
      <a:accent2>
        <a:srgbClr val="EA4335"/>
      </a:accent2>
      <a:accent3>
        <a:srgbClr val="FBBC05"/>
      </a:accent3>
      <a:accent4>
        <a:srgbClr val="34A853"/>
      </a:accent4>
      <a:accent5>
        <a:srgbClr val="5F6368"/>
      </a:accent5>
      <a:accent6>
        <a:srgbClr val="3569B2"/>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