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Google Sans SemiBold"/>
      <p:regular r:id="rId20"/>
      <p:bold r:id="rId21"/>
      <p:italic r:id="rId22"/>
      <p:boldItalic r:id="rId23"/>
    </p:embeddedFont>
    <p:embeddedFont>
      <p:font typeface="Roboto"/>
      <p:regular r:id="rId24"/>
      <p:bold r:id="rId25"/>
      <p:italic r:id="rId26"/>
      <p:boldItalic r:id="rId27"/>
    </p:embeddedFont>
    <p:embeddedFont>
      <p:font typeface="Google Sans"/>
      <p:regular r:id="rId28"/>
      <p:bold r:id="rId29"/>
      <p:italic r:id="rId30"/>
      <p:boldItalic r:id="rId31"/>
    </p:embeddedFont>
    <p:embeddedFont>
      <p:font typeface="Google Sans Medium"/>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orient="horz" pos="79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792"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GoogleSansSemiBold-regular.fntdata"/><Relationship Id="rId22" Type="http://schemas.openxmlformats.org/officeDocument/2006/relationships/font" Target="fonts/GoogleSansSemiBold-italic.fntdata"/><Relationship Id="rId21" Type="http://schemas.openxmlformats.org/officeDocument/2006/relationships/font" Target="fonts/GoogleSansSemiBold-bold.fntdata"/><Relationship Id="rId24" Type="http://schemas.openxmlformats.org/officeDocument/2006/relationships/font" Target="fonts/Roboto-regular.fntdata"/><Relationship Id="rId23" Type="http://schemas.openxmlformats.org/officeDocument/2006/relationships/font" Target="fonts/GoogleSansSemiBold-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GoogleSans-regular.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GoogleSa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GoogleSans-boldItalic.fntdata"/><Relationship Id="rId30" Type="http://schemas.openxmlformats.org/officeDocument/2006/relationships/font" Target="fonts/GoogleSans-italic.fntdata"/><Relationship Id="rId11" Type="http://schemas.openxmlformats.org/officeDocument/2006/relationships/slide" Target="slides/slide6.xml"/><Relationship Id="rId33" Type="http://schemas.openxmlformats.org/officeDocument/2006/relationships/font" Target="fonts/GoogleSansMedium-bold.fntdata"/><Relationship Id="rId10" Type="http://schemas.openxmlformats.org/officeDocument/2006/relationships/slide" Target="slides/slide5.xml"/><Relationship Id="rId32" Type="http://schemas.openxmlformats.org/officeDocument/2006/relationships/font" Target="fonts/GoogleSansMedium-regular.fntdata"/><Relationship Id="rId13" Type="http://schemas.openxmlformats.org/officeDocument/2006/relationships/slide" Target="slides/slide8.xml"/><Relationship Id="rId35" Type="http://schemas.openxmlformats.org/officeDocument/2006/relationships/font" Target="fonts/GoogleSansMedium-boldItalic.fntdata"/><Relationship Id="rId12" Type="http://schemas.openxmlformats.org/officeDocument/2006/relationships/slide" Target="slides/slide7.xml"/><Relationship Id="rId34" Type="http://schemas.openxmlformats.org/officeDocument/2006/relationships/font" Target="fonts/GoogleSansMedium-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g12e9dacf2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 name="Google Shape;47;g12e9dacf2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rgbClr val="666666"/>
              </a:solidFill>
              <a:latin typeface="Google Sans"/>
              <a:ea typeface="Google Sans"/>
              <a:cs typeface="Google Sans"/>
              <a:sym typeface="Google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39ef51cf30_2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39ef51cf30_2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666666"/>
                </a:solidFill>
                <a:latin typeface="Google Sans"/>
                <a:ea typeface="Google Sans"/>
                <a:cs typeface="Google Sans"/>
                <a:sym typeface="Google Sans"/>
              </a:rPr>
              <a:t>Be Internet Brave: Activity 4.1 - </a:t>
            </a:r>
            <a:r>
              <a:rPr b="1" lang="en" sz="1000">
                <a:solidFill>
                  <a:srgbClr val="666666"/>
                </a:solidFill>
                <a:latin typeface="Google Sans"/>
                <a:ea typeface="Google Sans"/>
                <a:cs typeface="Google Sans"/>
                <a:sym typeface="Google Sans"/>
              </a:rPr>
              <a:t>What to do about mean stuff online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spcBef>
                <a:spcPts val="0"/>
              </a:spcBef>
              <a:spcAft>
                <a:spcPts val="0"/>
              </a:spcAft>
              <a:buNone/>
            </a:pPr>
            <a:r>
              <a:t/>
            </a:r>
            <a:endParaRPr sz="1000">
              <a:solidFill>
                <a:schemeClr val="accent1"/>
              </a:solidFill>
              <a:latin typeface="Google Sans"/>
              <a:ea typeface="Google Sans"/>
              <a:cs typeface="Google Sans"/>
              <a:sym typeface="Google Sans"/>
            </a:endParaRPr>
          </a:p>
          <a:p>
            <a:pPr indent="0" lvl="0" marL="0" rtl="0" algn="l">
              <a:lnSpc>
                <a:spcPct val="120000"/>
              </a:lnSpc>
              <a:spcBef>
                <a:spcPts val="0"/>
              </a:spcBef>
              <a:spcAft>
                <a:spcPts val="0"/>
              </a:spcAft>
              <a:buNone/>
            </a:pPr>
            <a:r>
              <a:rPr lang="en" sz="1000">
                <a:solidFill>
                  <a:schemeClr val="dk1"/>
                </a:solidFill>
                <a:latin typeface="Roboto"/>
                <a:ea typeface="Roboto"/>
                <a:cs typeface="Roboto"/>
                <a:sym typeface="Roboto"/>
              </a:rPr>
              <a:t>Read a scenario to the pupils and encourage them to take turns in practising how they would respond in that situation. </a:t>
            </a:r>
            <a:endParaRPr sz="1000">
              <a:solidFill>
                <a:schemeClr val="dk1"/>
              </a:solidFill>
              <a:latin typeface="Roboto"/>
              <a:ea typeface="Roboto"/>
              <a:cs typeface="Roboto"/>
              <a:sym typeface="Roboto"/>
            </a:endParaRPr>
          </a:p>
          <a:p>
            <a:pPr indent="0" lvl="0" marL="0" rtl="0" algn="l">
              <a:lnSpc>
                <a:spcPct val="115000"/>
              </a:lnSpc>
              <a:spcBef>
                <a:spcPts val="1200"/>
              </a:spcBef>
              <a:spcAft>
                <a:spcPts val="1200"/>
              </a:spcAft>
              <a:buClr>
                <a:schemeClr val="dk1"/>
              </a:buClr>
              <a:buSzPts val="1100"/>
              <a:buFont typeface="Arial"/>
              <a:buNone/>
            </a:pPr>
            <a:r>
              <a:rPr b="1" lang="en" sz="1000">
                <a:solidFill>
                  <a:schemeClr val="dk1"/>
                </a:solidFill>
                <a:latin typeface="Google Sans"/>
                <a:ea typeface="Google Sans"/>
                <a:cs typeface="Google Sans"/>
                <a:sym typeface="Google Sans"/>
              </a:rPr>
              <a:t>Scenario 2: </a:t>
            </a:r>
            <a:r>
              <a:rPr lang="en" sz="1000">
                <a:solidFill>
                  <a:schemeClr val="dk1"/>
                </a:solidFill>
                <a:latin typeface="Google Sans"/>
                <a:ea typeface="Google Sans"/>
                <a:cs typeface="Google Sans"/>
                <a:sym typeface="Google Sans"/>
              </a:rPr>
              <a:t>You’re watching a new TV show alone. You’re halfway through the first episode when something super scary happens. Argh! You can’t get it out of your mind and now you’re convinced it could happen to you. You decide to turn off the show and tell a trusted adult.</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39ef51cf30_2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39ef51cf30_2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4.1 - </a:t>
            </a:r>
            <a:r>
              <a:rPr b="1" lang="en" sz="1000">
                <a:solidFill>
                  <a:srgbClr val="666666"/>
                </a:solidFill>
                <a:latin typeface="Google Sans"/>
                <a:ea typeface="Google Sans"/>
                <a:cs typeface="Google Sans"/>
                <a:sym typeface="Google Sans"/>
              </a:rPr>
              <a:t>What to do about mean stuff online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t/>
            </a:r>
            <a:endParaRPr sz="1000">
              <a:solidFill>
                <a:schemeClr val="accent1"/>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Read a scenario to the pupils and encourage them to take turns in practising how they would respond in that situation. </a:t>
            </a:r>
            <a:endParaRPr sz="1000">
              <a:solidFill>
                <a:schemeClr val="dk1"/>
              </a:solidFill>
              <a:latin typeface="Roboto"/>
              <a:ea typeface="Roboto"/>
              <a:cs typeface="Roboto"/>
              <a:sym typeface="Roboto"/>
            </a:endParaRPr>
          </a:p>
          <a:p>
            <a:pPr indent="0" lvl="0" marL="0" rtl="0" algn="l">
              <a:lnSpc>
                <a:spcPct val="115000"/>
              </a:lnSpc>
              <a:spcBef>
                <a:spcPts val="1200"/>
              </a:spcBef>
              <a:spcAft>
                <a:spcPts val="1200"/>
              </a:spcAft>
              <a:buClr>
                <a:schemeClr val="dk1"/>
              </a:buClr>
              <a:buSzPts val="1100"/>
              <a:buFont typeface="Arial"/>
              <a:buNone/>
            </a:pPr>
            <a:r>
              <a:rPr b="1" lang="en" sz="1000">
                <a:solidFill>
                  <a:schemeClr val="dk1"/>
                </a:solidFill>
                <a:latin typeface="Google Sans"/>
                <a:ea typeface="Google Sans"/>
                <a:cs typeface="Google Sans"/>
                <a:sym typeface="Google Sans"/>
              </a:rPr>
              <a:t>Scenario 3: </a:t>
            </a:r>
            <a:r>
              <a:rPr lang="en" sz="1000">
                <a:solidFill>
                  <a:schemeClr val="dk1"/>
                </a:solidFill>
                <a:latin typeface="Google Sans"/>
                <a:ea typeface="Google Sans"/>
                <a:cs typeface="Google Sans"/>
                <a:sym typeface="Google Sans"/>
              </a:rPr>
              <a:t>You’re watching online videos with your friends. One friend shows a video with naked people in it. You feel upset. You don’t know how your friends feel, but you don’t want to watch the video anymore. You decide to speak up.</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139ef51cf30_2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139ef51cf30_2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4.1 - </a:t>
            </a:r>
            <a:r>
              <a:rPr b="1" lang="en" sz="1000">
                <a:solidFill>
                  <a:srgbClr val="666666"/>
                </a:solidFill>
                <a:latin typeface="Google Sans"/>
                <a:ea typeface="Google Sans"/>
                <a:cs typeface="Google Sans"/>
                <a:sym typeface="Google Sans"/>
              </a:rPr>
              <a:t>What to do about mean stuff online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t/>
            </a:r>
            <a:endParaRPr sz="1000">
              <a:solidFill>
                <a:schemeClr val="accent1"/>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Read a scenario to the pupils and encourage them to take turns in practising how they would respond in that situation.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b="1" lang="en" sz="1000">
                <a:solidFill>
                  <a:schemeClr val="dk1"/>
                </a:solidFill>
                <a:latin typeface="Google Sans"/>
                <a:ea typeface="Google Sans"/>
                <a:cs typeface="Google Sans"/>
                <a:sym typeface="Google Sans"/>
              </a:rPr>
              <a:t>Scenario 4: </a:t>
            </a:r>
            <a:r>
              <a:rPr lang="en" sz="1000">
                <a:solidFill>
                  <a:schemeClr val="dk1"/>
                </a:solidFill>
                <a:latin typeface="Google Sans"/>
                <a:ea typeface="Google Sans"/>
                <a:cs typeface="Google Sans"/>
                <a:sym typeface="Google Sans"/>
              </a:rPr>
              <a:t>You’re playing a multiplayer game online when you see one player intentionally messing up what other players are doing. Someone asks him to stop and he just laughs.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None/>
            </a:pPr>
            <a:r>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39ef51cf30_2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39ef51cf30_2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4.1 - </a:t>
            </a:r>
            <a:r>
              <a:rPr b="1" lang="en" sz="1000">
                <a:solidFill>
                  <a:srgbClr val="666666"/>
                </a:solidFill>
                <a:latin typeface="Google Sans"/>
                <a:ea typeface="Google Sans"/>
                <a:cs typeface="Google Sans"/>
                <a:sym typeface="Google Sans"/>
              </a:rPr>
              <a:t>What to do about mean stuff online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t/>
            </a:r>
            <a:endParaRPr sz="1000">
              <a:solidFill>
                <a:schemeClr val="accent1"/>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Read a scenario to the pupils and encourage them to take turns in practising how they would respond in that situation.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b="1" lang="en" sz="1000">
                <a:solidFill>
                  <a:schemeClr val="dk1"/>
                </a:solidFill>
                <a:latin typeface="Google Sans"/>
                <a:ea typeface="Google Sans"/>
                <a:cs typeface="Google Sans"/>
                <a:sym typeface="Google Sans"/>
              </a:rPr>
              <a:t>Scenario 5: </a:t>
            </a:r>
            <a:r>
              <a:rPr lang="en" sz="1000">
                <a:solidFill>
                  <a:schemeClr val="dk1"/>
                </a:solidFill>
                <a:latin typeface="Google Sans"/>
                <a:ea typeface="Google Sans"/>
                <a:cs typeface="Google Sans"/>
                <a:sym typeface="Google Sans"/>
              </a:rPr>
              <a:t>Your cousins are playing video games with lots of shooting in them. There are lots of people getting hurt. You ask them to play something else, but they ignore you.</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None/>
            </a:pPr>
            <a:r>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39ef51cf30_2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39ef51cf30_2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4.1 - </a:t>
            </a:r>
            <a:r>
              <a:rPr b="1" lang="en" sz="1000">
                <a:solidFill>
                  <a:srgbClr val="666666"/>
                </a:solidFill>
                <a:latin typeface="Google Sans"/>
                <a:ea typeface="Google Sans"/>
                <a:cs typeface="Google Sans"/>
                <a:sym typeface="Google Sans"/>
              </a:rPr>
              <a:t>What to do about mean stuff online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t/>
            </a:r>
            <a:endParaRPr sz="1000">
              <a:solidFill>
                <a:schemeClr val="accent1"/>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Read a scenario to the pupils and encourage them to take turns in practising how they would respond in that situation.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b="1" lang="en" sz="1000">
                <a:solidFill>
                  <a:schemeClr val="dk1"/>
                </a:solidFill>
                <a:latin typeface="Google Sans"/>
                <a:ea typeface="Google Sans"/>
                <a:cs typeface="Google Sans"/>
                <a:sym typeface="Google Sans"/>
              </a:rPr>
              <a:t>Scenario 6:</a:t>
            </a:r>
            <a:r>
              <a:rPr lang="en" sz="1000">
                <a:solidFill>
                  <a:schemeClr val="dk1"/>
                </a:solidFill>
                <a:latin typeface="Google Sans"/>
                <a:ea typeface="Google Sans"/>
                <a:cs typeface="Google Sans"/>
                <a:sym typeface="Google Sans"/>
              </a:rPr>
              <a:t> You’re at a friend’s house and you overhear a news story on TV that makes you feel really sad. When you get home, you decide to talk to a an adult you trust.</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None/>
            </a:pPr>
            <a:r>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12e9dacf2e7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12e9dacf2e7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Baseline activity</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(10 mins)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On sticky notes, children write down what they do online. (E.g. watch videos, play online games or chat.)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Stick the notes on the whiteboard/flipchart and use them to guide your teaching and discussion points throughout the lesson.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As the notes are collated and stuck up, discuss how doing these things makes the children feel and if they share these experiences of watching or playing games with anyone.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3331685ad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3331685ad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1 - </a:t>
            </a:r>
            <a:r>
              <a:rPr b="1" lang="en" sz="1000">
                <a:solidFill>
                  <a:srgbClr val="666666"/>
                </a:solidFill>
                <a:latin typeface="Google Sans"/>
                <a:ea typeface="Google Sans"/>
                <a:cs typeface="Google Sans"/>
                <a:sym typeface="Google Sans"/>
              </a:rPr>
              <a:t>Upstanders have options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Pupils practise identifying the four roles of a bullying incident (the person who bullies, the target of the bullying, the bystander, and the helper, or upstander) and things to do if they witness bullying.</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Discuss the importance of being kind – share examples when pupils have been kind or received kindness (e.g. having doors held open, being invited to a friend’s house).</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3331685ad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3331685ad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666666"/>
                </a:solidFill>
                <a:latin typeface="Google Sans"/>
                <a:ea typeface="Google Sans"/>
                <a:cs typeface="Google Sans"/>
                <a:sym typeface="Google Sans"/>
              </a:rPr>
              <a:t>Be Internet Brave: Activity 1 - </a:t>
            </a:r>
            <a:r>
              <a:rPr b="1" lang="en" sz="1000">
                <a:solidFill>
                  <a:srgbClr val="666666"/>
                </a:solidFill>
                <a:latin typeface="Google Sans"/>
                <a:ea typeface="Google Sans"/>
                <a:cs typeface="Google Sans"/>
                <a:sym typeface="Google Sans"/>
              </a:rPr>
              <a:t>Upstanders have options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None/>
            </a:pPr>
            <a:r>
              <a:rPr lang="en" sz="1000">
                <a:solidFill>
                  <a:schemeClr val="dk1"/>
                </a:solidFill>
                <a:latin typeface="Google Sans"/>
                <a:ea typeface="Google Sans"/>
                <a:cs typeface="Google Sans"/>
                <a:sym typeface="Google Sans"/>
              </a:rPr>
              <a:t>Choose a popular figure that children know (this could be a streamer, singer or actor)</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None/>
            </a:pPr>
            <a:r>
              <a:rPr lang="en" sz="1000">
                <a:solidFill>
                  <a:schemeClr val="dk1"/>
                </a:solidFill>
                <a:latin typeface="Google Sans"/>
                <a:ea typeface="Google Sans"/>
                <a:cs typeface="Google Sans"/>
                <a:sym typeface="Google Sans"/>
              </a:rPr>
              <a:t>– discuss how much we know about them. Is it a lot or not much? Why is that? These people are human and need to be treated with kindness and respect.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None/>
            </a:pPr>
            <a:r>
              <a:rPr lang="en" sz="1000">
                <a:solidFill>
                  <a:schemeClr val="dk1"/>
                </a:solidFill>
                <a:latin typeface="Google Sans"/>
                <a:ea typeface="Google Sans"/>
                <a:cs typeface="Google Sans"/>
                <a:sym typeface="Google Sans"/>
              </a:rPr>
              <a:t>Sometimes others are unkind and we can choose whether we want to be a bystander or an upstander (helper).</a:t>
            </a:r>
            <a:endParaRPr sz="1000">
              <a:solidFill>
                <a:schemeClr val="dk1"/>
              </a:solidFill>
              <a:latin typeface="Google Sans"/>
              <a:ea typeface="Google Sans"/>
              <a:cs typeface="Google Sans"/>
              <a:sym typeface="Google Sans"/>
            </a:endParaRPr>
          </a:p>
          <a:p>
            <a:pPr indent="-292100" lvl="0" marL="457200" rtl="0" algn="l">
              <a:lnSpc>
                <a:spcPct val="115000"/>
              </a:lnSpc>
              <a:spcBef>
                <a:spcPts val="120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A bystander is a witness to what’s going on.</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An upstander is a witness to what’s going on who tries to help the target or turn things around.</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3331685adb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3331685adb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3.1 - </a:t>
            </a:r>
            <a:r>
              <a:rPr b="1" lang="en" sz="1000">
                <a:solidFill>
                  <a:srgbClr val="666666"/>
                </a:solidFill>
                <a:latin typeface="Google Sans"/>
                <a:ea typeface="Google Sans"/>
                <a:cs typeface="Google Sans"/>
                <a:sym typeface="Google Sans"/>
              </a:rPr>
              <a:t>Seeing upsetting stuff online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This activity explores the highs and potential lows of being online. Discuss with the class what children their age like doing online and how much fun they have when they’re online. Go on to discuss the positive feelings they may feel when we’re doing these things either alone or with friends and family.</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There is, however, a flip side to this as sometimes we may see some upsetting things online. Talk about the feelings that children their age may experience when they see something upsetting.</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Encourage children to be brave and assertive when practising what to say or do when they see something upsetting online.</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3331685adb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3331685adb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3.1 - </a:t>
            </a:r>
            <a:r>
              <a:rPr b="1" lang="en" sz="1000">
                <a:solidFill>
                  <a:srgbClr val="666666"/>
                </a:solidFill>
                <a:latin typeface="Google Sans"/>
                <a:ea typeface="Google Sans"/>
                <a:cs typeface="Google Sans"/>
                <a:sym typeface="Google Sans"/>
              </a:rPr>
              <a:t>Seeing upsetting stuff online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1. Explain the rules to the class, you may wish to model this first:</a:t>
            </a:r>
            <a:endParaRPr sz="1000">
              <a:solidFill>
                <a:schemeClr val="dk1"/>
              </a:solidFill>
              <a:latin typeface="Google Sans"/>
              <a:ea typeface="Google Sans"/>
              <a:cs typeface="Google Sans"/>
              <a:sym typeface="Google Sans"/>
            </a:endParaRPr>
          </a:p>
          <a:p>
            <a:pPr indent="-292100" lvl="0" marL="457200" rtl="0" algn="l">
              <a:lnSpc>
                <a:spcPct val="115000"/>
              </a:lnSpc>
              <a:spcBef>
                <a:spcPts val="120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A. ‘I’ll read a scenario.’</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B. ‘I’ll play music for 30 seconds.’</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C. ‘While the music is playing, walk around and think about what you’d say while reporting the scenario to an adult.’</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D. ‘When the music stops, find a partner and practise reporting with them.’</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2. Choose a scenario and start the music.</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3. Stop the music.</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4. Listen to pupils as they practise. Choose one pair to demonstrate what they said to the class.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5. Call on a few other pupils at random to tell the class what they’d do in this situation.</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6. Repeat steps 2−5 for other scenarios, as time allows.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3331685adb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3331685adb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Brave: Activity 4.1 - </a:t>
            </a:r>
            <a:r>
              <a:rPr b="1" lang="en" sz="1000">
                <a:solidFill>
                  <a:srgbClr val="666666"/>
                </a:solidFill>
                <a:latin typeface="Google Sans"/>
                <a:ea typeface="Google Sans"/>
                <a:cs typeface="Google Sans"/>
                <a:sym typeface="Google Sans"/>
              </a:rPr>
              <a:t>What to do about mean stuff online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Pupils practise what to do the next time they see or hear something upsetting in a video, online game or TV show.</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This activity is a development from practising different ways to speak up when pupils see something upsetting online to actually framing what to do and say with a trusted partner – trying different things out and settling on one or two strategies they feel comfortable with.</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Pairs work through the six scenarios (at their own time or together as a class) and take turns to practise what to do in each situation.</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39ef51cf30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139ef51cf30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666666"/>
                </a:solidFill>
                <a:latin typeface="Google Sans"/>
                <a:ea typeface="Google Sans"/>
                <a:cs typeface="Google Sans"/>
                <a:sym typeface="Google Sans"/>
              </a:rPr>
              <a:t>Be Internet Brave: Activity 4.1 - </a:t>
            </a:r>
            <a:r>
              <a:rPr b="1" lang="en" sz="1000">
                <a:solidFill>
                  <a:srgbClr val="666666"/>
                </a:solidFill>
                <a:latin typeface="Google Sans"/>
                <a:ea typeface="Google Sans"/>
                <a:cs typeface="Google Sans"/>
                <a:sym typeface="Google Sans"/>
              </a:rPr>
              <a:t>What to do about mean stuff online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spcBef>
                <a:spcPts val="0"/>
              </a:spcBef>
              <a:spcAft>
                <a:spcPts val="0"/>
              </a:spcAft>
              <a:buNone/>
            </a:pPr>
            <a:r>
              <a:t/>
            </a:r>
            <a:endParaRPr sz="1000">
              <a:solidFill>
                <a:schemeClr val="accent1"/>
              </a:solidFill>
              <a:latin typeface="Google Sans"/>
              <a:ea typeface="Google Sans"/>
              <a:cs typeface="Google Sans"/>
              <a:sym typeface="Google Sans"/>
            </a:endParaRPr>
          </a:p>
          <a:p>
            <a:pPr indent="0" lvl="0" marL="0" rtl="0" algn="l">
              <a:lnSpc>
                <a:spcPct val="120000"/>
              </a:lnSpc>
              <a:spcBef>
                <a:spcPts val="0"/>
              </a:spcBef>
              <a:spcAft>
                <a:spcPts val="0"/>
              </a:spcAft>
              <a:buNone/>
            </a:pPr>
            <a:r>
              <a:rPr lang="en" sz="1000">
                <a:solidFill>
                  <a:schemeClr val="dk1"/>
                </a:solidFill>
                <a:latin typeface="Roboto"/>
                <a:ea typeface="Roboto"/>
                <a:cs typeface="Roboto"/>
                <a:sym typeface="Roboto"/>
              </a:rPr>
              <a:t>Read a scenario to the pupils and encourage them to take turns in practising how they would respond in that situation. </a:t>
            </a:r>
            <a:endParaRPr sz="1000">
              <a:solidFill>
                <a:schemeClr val="dk1"/>
              </a:solidFill>
              <a:latin typeface="Roboto"/>
              <a:ea typeface="Roboto"/>
              <a:cs typeface="Roboto"/>
              <a:sym typeface="Roboto"/>
            </a:endParaRPr>
          </a:p>
          <a:p>
            <a:pPr indent="0" lvl="0" marL="0" rtl="0" algn="l">
              <a:lnSpc>
                <a:spcPct val="120000"/>
              </a:lnSpc>
              <a:spcBef>
                <a:spcPts val="0"/>
              </a:spcBef>
              <a:spcAft>
                <a:spcPts val="0"/>
              </a:spcAft>
              <a:buNone/>
            </a:pPr>
            <a:r>
              <a:t/>
            </a:r>
            <a:endParaRPr sz="1000">
              <a:solidFill>
                <a:schemeClr val="dk1"/>
              </a:solidFill>
              <a:latin typeface="Roboto"/>
              <a:ea typeface="Roboto"/>
              <a:cs typeface="Roboto"/>
              <a:sym typeface="Roboto"/>
            </a:endParaRPr>
          </a:p>
          <a:p>
            <a:pPr indent="0" lvl="0" marL="0" rtl="0" algn="l">
              <a:lnSpc>
                <a:spcPct val="120000"/>
              </a:lnSpc>
              <a:spcBef>
                <a:spcPts val="0"/>
              </a:spcBef>
              <a:spcAft>
                <a:spcPts val="0"/>
              </a:spcAft>
              <a:buNone/>
            </a:pPr>
            <a:r>
              <a:rPr lang="en" sz="1000">
                <a:solidFill>
                  <a:schemeClr val="dk1"/>
                </a:solidFill>
                <a:latin typeface="Roboto"/>
                <a:ea typeface="Roboto"/>
                <a:cs typeface="Roboto"/>
                <a:sym typeface="Roboto"/>
              </a:rPr>
              <a:t>Model the first one together. Work through the scenarios, encouraging pupils to work together and discuss responses.</a:t>
            </a:r>
            <a:endParaRPr sz="1000">
              <a:solidFill>
                <a:schemeClr val="dk1"/>
              </a:solidFill>
              <a:latin typeface="Google Sans"/>
              <a:ea typeface="Google Sans"/>
              <a:cs typeface="Google Sans"/>
              <a:sym typeface="Google Sans"/>
            </a:endParaRPr>
          </a:p>
          <a:p>
            <a:pPr indent="-292100" lvl="0" marL="457200" rtl="0" algn="l">
              <a:lnSpc>
                <a:spcPct val="115000"/>
              </a:lnSpc>
              <a:spcBef>
                <a:spcPts val="120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If you’re watching a TV show or video by yourself and you see or hear something upsetting, you can turn it off.</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If you’re still upset after you turn it off, find an adult you trust to talk to about what you saw and how it made you feel.</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Who is a trusted adult you could talk to?</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If you’re watching a TV show or online video with friends or family and you see or hear something upsetting, you can speak up and say how you feel.</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Discuss what things you could do and record on the board under ‘speak up’.</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39ef51cf30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39ef51cf30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666666"/>
                </a:solidFill>
                <a:latin typeface="Google Sans"/>
                <a:ea typeface="Google Sans"/>
                <a:cs typeface="Google Sans"/>
                <a:sym typeface="Google Sans"/>
              </a:rPr>
              <a:t>Be Internet Brave: Activity 4.1 - </a:t>
            </a:r>
            <a:r>
              <a:rPr b="1" lang="en" sz="1000">
                <a:solidFill>
                  <a:srgbClr val="666666"/>
                </a:solidFill>
                <a:latin typeface="Google Sans"/>
                <a:ea typeface="Google Sans"/>
                <a:cs typeface="Google Sans"/>
                <a:sym typeface="Google Sans"/>
              </a:rPr>
              <a:t>What to do about mean stuff online </a:t>
            </a:r>
            <a:r>
              <a:rPr lang="en" sz="1000">
                <a:solidFill>
                  <a:srgbClr val="666666"/>
                </a:solidFill>
                <a:latin typeface="Google Sans"/>
                <a:ea typeface="Google Sans"/>
                <a:cs typeface="Google Sans"/>
                <a:sym typeface="Google Sans"/>
              </a:rPr>
              <a:t>(15 mins)</a:t>
            </a:r>
            <a:endParaRPr sz="1000">
              <a:solidFill>
                <a:srgbClr val="666666"/>
              </a:solidFill>
              <a:latin typeface="Google Sans"/>
              <a:ea typeface="Google Sans"/>
              <a:cs typeface="Google Sans"/>
              <a:sym typeface="Google Sans"/>
            </a:endParaRPr>
          </a:p>
          <a:p>
            <a:pPr indent="0" lvl="0" marL="0" rtl="0" algn="l">
              <a:spcBef>
                <a:spcPts val="0"/>
              </a:spcBef>
              <a:spcAft>
                <a:spcPts val="0"/>
              </a:spcAft>
              <a:buNone/>
            </a:pPr>
            <a:r>
              <a:t/>
            </a:r>
            <a:endParaRPr sz="1000">
              <a:solidFill>
                <a:schemeClr val="accent1"/>
              </a:solidFill>
              <a:latin typeface="Google Sans"/>
              <a:ea typeface="Google Sans"/>
              <a:cs typeface="Google Sans"/>
              <a:sym typeface="Google Sans"/>
            </a:endParaRPr>
          </a:p>
          <a:p>
            <a:pPr indent="0" lvl="0" marL="0" rtl="0" algn="l">
              <a:lnSpc>
                <a:spcPct val="120000"/>
              </a:lnSpc>
              <a:spcBef>
                <a:spcPts val="0"/>
              </a:spcBef>
              <a:spcAft>
                <a:spcPts val="0"/>
              </a:spcAft>
              <a:buNone/>
            </a:pPr>
            <a:r>
              <a:rPr lang="en" sz="1000">
                <a:solidFill>
                  <a:schemeClr val="dk1"/>
                </a:solidFill>
                <a:latin typeface="Roboto"/>
                <a:ea typeface="Roboto"/>
                <a:cs typeface="Roboto"/>
                <a:sym typeface="Roboto"/>
              </a:rPr>
              <a:t>Read a scenario to the pupils and encourage them to take turns in practising how they would respond in that situation. </a:t>
            </a:r>
            <a:endParaRPr sz="1000">
              <a:solidFill>
                <a:schemeClr val="dk1"/>
              </a:solidFill>
              <a:latin typeface="Roboto"/>
              <a:ea typeface="Roboto"/>
              <a:cs typeface="Roboto"/>
              <a:sym typeface="Roboto"/>
            </a:endParaRPr>
          </a:p>
          <a:p>
            <a:pPr indent="0" lvl="0" marL="0" rtl="0" algn="l">
              <a:lnSpc>
                <a:spcPct val="115000"/>
              </a:lnSpc>
              <a:spcBef>
                <a:spcPts val="1200"/>
              </a:spcBef>
              <a:spcAft>
                <a:spcPts val="1200"/>
              </a:spcAft>
              <a:buClr>
                <a:schemeClr val="dk1"/>
              </a:buClr>
              <a:buSzPts val="1100"/>
              <a:buFont typeface="Arial"/>
              <a:buNone/>
            </a:pPr>
            <a:r>
              <a:rPr b="1" lang="en" sz="1000">
                <a:solidFill>
                  <a:schemeClr val="dk1"/>
                </a:solidFill>
                <a:latin typeface="Google Sans"/>
                <a:ea typeface="Google Sans"/>
                <a:cs typeface="Google Sans"/>
                <a:sym typeface="Google Sans"/>
              </a:rPr>
              <a:t>Scenario 1: </a:t>
            </a:r>
            <a:r>
              <a:rPr lang="en" sz="1000">
                <a:solidFill>
                  <a:schemeClr val="dk1"/>
                </a:solidFill>
                <a:latin typeface="Google Sans"/>
                <a:ea typeface="Google Sans"/>
                <a:cs typeface="Google Sans"/>
                <a:sym typeface="Google Sans"/>
              </a:rPr>
              <a:t>You’re watching an online video with a family member. The person in the video is using swear words and saying mean things that upset you. You decide to speak up. What do you say?</a:t>
            </a:r>
            <a:endParaRPr sz="1000">
              <a:solidFill>
                <a:srgbClr val="666666"/>
              </a:solidFill>
              <a:latin typeface="Google Sans"/>
              <a:ea typeface="Google Sans"/>
              <a:cs typeface="Google Sans"/>
              <a:sym typeface="Google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1.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1558461" y="4596011"/>
            <a:ext cx="1491650" cy="240913"/>
          </a:xfrm>
          <a:prstGeom prst="rect">
            <a:avLst/>
          </a:prstGeom>
          <a:noFill/>
          <a:ln>
            <a:noFill/>
          </a:ln>
        </p:spPr>
      </p:pic>
      <p:sp>
        <p:nvSpPr>
          <p:cNvPr id="11" name="Google Shape;11;p2"/>
          <p:cNvSpPr txBox="1"/>
          <p:nvPr>
            <p:ph type="ctrTitle"/>
          </p:nvPr>
        </p:nvSpPr>
        <p:spPr>
          <a:xfrm>
            <a:off x="371348" y="1177975"/>
            <a:ext cx="5533200" cy="2052600"/>
          </a:xfrm>
          <a:prstGeom prst="rect">
            <a:avLst/>
          </a:prstGeom>
        </p:spPr>
        <p:txBody>
          <a:bodyPr anchorCtr="0" anchor="b" bIns="0" lIns="0" spcFirstLastPara="1" rIns="0" wrap="square" tIns="0">
            <a:noAutofit/>
          </a:bodyPr>
          <a:lstStyle>
            <a:lvl1pPr lvl="0">
              <a:lnSpc>
                <a:spcPct val="90000"/>
              </a:lnSpc>
              <a:spcBef>
                <a:spcPts val="0"/>
              </a:spcBef>
              <a:spcAft>
                <a:spcPts val="0"/>
              </a:spcAft>
              <a:buClr>
                <a:schemeClr val="accent1"/>
              </a:buClr>
              <a:buSzPts val="5000"/>
              <a:buNone/>
              <a:defRPr b="1" sz="5000">
                <a:solidFill>
                  <a:schemeClr val="accent1"/>
                </a:solidFill>
              </a:defRPr>
            </a:lvl1pPr>
            <a:lvl2pPr lvl="1">
              <a:lnSpc>
                <a:spcPct val="90000"/>
              </a:lnSpc>
              <a:spcBef>
                <a:spcPts val="0"/>
              </a:spcBef>
              <a:spcAft>
                <a:spcPts val="0"/>
              </a:spcAft>
              <a:buClr>
                <a:schemeClr val="accent1"/>
              </a:buClr>
              <a:buSzPts val="5000"/>
              <a:buNone/>
              <a:defRPr b="1" sz="5000">
                <a:solidFill>
                  <a:schemeClr val="accent1"/>
                </a:solidFill>
              </a:defRPr>
            </a:lvl2pPr>
            <a:lvl3pPr lvl="2">
              <a:lnSpc>
                <a:spcPct val="90000"/>
              </a:lnSpc>
              <a:spcBef>
                <a:spcPts val="0"/>
              </a:spcBef>
              <a:spcAft>
                <a:spcPts val="0"/>
              </a:spcAft>
              <a:buClr>
                <a:schemeClr val="accent1"/>
              </a:buClr>
              <a:buSzPts val="5000"/>
              <a:buNone/>
              <a:defRPr b="1" sz="5000">
                <a:solidFill>
                  <a:schemeClr val="accent1"/>
                </a:solidFill>
              </a:defRPr>
            </a:lvl3pPr>
            <a:lvl4pPr lvl="3">
              <a:lnSpc>
                <a:spcPct val="90000"/>
              </a:lnSpc>
              <a:spcBef>
                <a:spcPts val="0"/>
              </a:spcBef>
              <a:spcAft>
                <a:spcPts val="0"/>
              </a:spcAft>
              <a:buClr>
                <a:schemeClr val="accent1"/>
              </a:buClr>
              <a:buSzPts val="5000"/>
              <a:buNone/>
              <a:defRPr b="1" sz="5000">
                <a:solidFill>
                  <a:schemeClr val="accent1"/>
                </a:solidFill>
              </a:defRPr>
            </a:lvl4pPr>
            <a:lvl5pPr lvl="4">
              <a:lnSpc>
                <a:spcPct val="90000"/>
              </a:lnSpc>
              <a:spcBef>
                <a:spcPts val="0"/>
              </a:spcBef>
              <a:spcAft>
                <a:spcPts val="0"/>
              </a:spcAft>
              <a:buClr>
                <a:schemeClr val="accent1"/>
              </a:buClr>
              <a:buSzPts val="5000"/>
              <a:buNone/>
              <a:defRPr b="1" sz="5000">
                <a:solidFill>
                  <a:schemeClr val="accent1"/>
                </a:solidFill>
              </a:defRPr>
            </a:lvl5pPr>
            <a:lvl6pPr lvl="5">
              <a:lnSpc>
                <a:spcPct val="90000"/>
              </a:lnSpc>
              <a:spcBef>
                <a:spcPts val="0"/>
              </a:spcBef>
              <a:spcAft>
                <a:spcPts val="0"/>
              </a:spcAft>
              <a:buClr>
                <a:schemeClr val="accent1"/>
              </a:buClr>
              <a:buSzPts val="5000"/>
              <a:buNone/>
              <a:defRPr b="1" sz="5000">
                <a:solidFill>
                  <a:schemeClr val="accent1"/>
                </a:solidFill>
              </a:defRPr>
            </a:lvl6pPr>
            <a:lvl7pPr lvl="6">
              <a:lnSpc>
                <a:spcPct val="90000"/>
              </a:lnSpc>
              <a:spcBef>
                <a:spcPts val="0"/>
              </a:spcBef>
              <a:spcAft>
                <a:spcPts val="0"/>
              </a:spcAft>
              <a:buClr>
                <a:schemeClr val="accent1"/>
              </a:buClr>
              <a:buSzPts val="5000"/>
              <a:buNone/>
              <a:defRPr b="1" sz="5000">
                <a:solidFill>
                  <a:schemeClr val="accent1"/>
                </a:solidFill>
              </a:defRPr>
            </a:lvl7pPr>
            <a:lvl8pPr lvl="7">
              <a:lnSpc>
                <a:spcPct val="90000"/>
              </a:lnSpc>
              <a:spcBef>
                <a:spcPts val="0"/>
              </a:spcBef>
              <a:spcAft>
                <a:spcPts val="0"/>
              </a:spcAft>
              <a:buClr>
                <a:schemeClr val="accent1"/>
              </a:buClr>
              <a:buSzPts val="5000"/>
              <a:buNone/>
              <a:defRPr b="1" sz="5000">
                <a:solidFill>
                  <a:schemeClr val="accent1"/>
                </a:solidFill>
              </a:defRPr>
            </a:lvl8pPr>
            <a:lvl9pPr lvl="8">
              <a:lnSpc>
                <a:spcPct val="90000"/>
              </a:lnSpc>
              <a:spcBef>
                <a:spcPts val="0"/>
              </a:spcBef>
              <a:spcAft>
                <a:spcPts val="0"/>
              </a:spcAft>
              <a:buClr>
                <a:schemeClr val="accent1"/>
              </a:buClr>
              <a:buSzPts val="5000"/>
              <a:buNone/>
              <a:defRPr b="1" sz="5000">
                <a:solidFill>
                  <a:schemeClr val="accent1"/>
                </a:solidFill>
              </a:defRPr>
            </a:lvl9pPr>
          </a:lstStyle>
          <a:p/>
        </p:txBody>
      </p:sp>
      <p:sp>
        <p:nvSpPr>
          <p:cNvPr id="12" name="Google Shape;12;p2"/>
          <p:cNvSpPr txBox="1"/>
          <p:nvPr>
            <p:ph idx="1" type="subTitle"/>
          </p:nvPr>
        </p:nvSpPr>
        <p:spPr>
          <a:xfrm>
            <a:off x="371328" y="3267525"/>
            <a:ext cx="5533200" cy="792600"/>
          </a:xfrm>
          <a:prstGeom prst="rect">
            <a:avLst/>
          </a:prstGeom>
        </p:spPr>
        <p:txBody>
          <a:bodyPr anchorCtr="0" anchor="t" bIns="0" lIns="0" spcFirstLastPara="1" rIns="0" wrap="square" tIns="0">
            <a:normAutofit/>
          </a:bodyPr>
          <a:lstStyle>
            <a:lvl1pPr lvl="0">
              <a:lnSpc>
                <a:spcPct val="100000"/>
              </a:lnSpc>
              <a:spcBef>
                <a:spcPts val="0"/>
              </a:spcBef>
              <a:spcAft>
                <a:spcPts val="0"/>
              </a:spcAft>
              <a:buClr>
                <a:schemeClr val="accent5"/>
              </a:buClr>
              <a:buSzPts val="1800"/>
              <a:buFont typeface="Google Sans SemiBold"/>
              <a:buNone/>
              <a:defRPr>
                <a:solidFill>
                  <a:schemeClr val="accent5"/>
                </a:solidFill>
                <a:latin typeface="Google Sans SemiBold"/>
                <a:ea typeface="Google Sans SemiBold"/>
                <a:cs typeface="Google Sans SemiBold"/>
                <a:sym typeface="Google Sans SemiBold"/>
              </a:defRPr>
            </a:lvl1pPr>
            <a:lvl2pPr lvl="1">
              <a:lnSpc>
                <a:spcPct val="100000"/>
              </a:lnSpc>
              <a:spcBef>
                <a:spcPts val="0"/>
              </a:spcBef>
              <a:spcAft>
                <a:spcPts val="0"/>
              </a:spcAft>
              <a:buClr>
                <a:schemeClr val="accent5"/>
              </a:buClr>
              <a:buSzPts val="2800"/>
              <a:buNone/>
              <a:defRPr sz="2800">
                <a:solidFill>
                  <a:schemeClr val="accent5"/>
                </a:solidFill>
              </a:defRPr>
            </a:lvl2pPr>
            <a:lvl3pPr lvl="2">
              <a:lnSpc>
                <a:spcPct val="100000"/>
              </a:lnSpc>
              <a:spcBef>
                <a:spcPts val="0"/>
              </a:spcBef>
              <a:spcAft>
                <a:spcPts val="0"/>
              </a:spcAft>
              <a:buClr>
                <a:schemeClr val="accent5"/>
              </a:buClr>
              <a:buSzPts val="2800"/>
              <a:buNone/>
              <a:defRPr sz="2800">
                <a:solidFill>
                  <a:schemeClr val="accent5"/>
                </a:solidFill>
              </a:defRPr>
            </a:lvl3pPr>
            <a:lvl4pPr lvl="3">
              <a:lnSpc>
                <a:spcPct val="100000"/>
              </a:lnSpc>
              <a:spcBef>
                <a:spcPts val="0"/>
              </a:spcBef>
              <a:spcAft>
                <a:spcPts val="0"/>
              </a:spcAft>
              <a:buClr>
                <a:schemeClr val="accent5"/>
              </a:buClr>
              <a:buSzPts val="2800"/>
              <a:buNone/>
              <a:defRPr sz="2800">
                <a:solidFill>
                  <a:schemeClr val="accent5"/>
                </a:solidFill>
              </a:defRPr>
            </a:lvl4pPr>
            <a:lvl5pPr lvl="4">
              <a:lnSpc>
                <a:spcPct val="100000"/>
              </a:lnSpc>
              <a:spcBef>
                <a:spcPts val="0"/>
              </a:spcBef>
              <a:spcAft>
                <a:spcPts val="0"/>
              </a:spcAft>
              <a:buClr>
                <a:schemeClr val="accent5"/>
              </a:buClr>
              <a:buSzPts val="2800"/>
              <a:buNone/>
              <a:defRPr sz="2800">
                <a:solidFill>
                  <a:schemeClr val="accent5"/>
                </a:solidFill>
              </a:defRPr>
            </a:lvl5pPr>
            <a:lvl6pPr lvl="5">
              <a:lnSpc>
                <a:spcPct val="100000"/>
              </a:lnSpc>
              <a:spcBef>
                <a:spcPts val="0"/>
              </a:spcBef>
              <a:spcAft>
                <a:spcPts val="0"/>
              </a:spcAft>
              <a:buClr>
                <a:schemeClr val="accent5"/>
              </a:buClr>
              <a:buSzPts val="2800"/>
              <a:buNone/>
              <a:defRPr sz="2800">
                <a:solidFill>
                  <a:schemeClr val="accent5"/>
                </a:solidFill>
              </a:defRPr>
            </a:lvl6pPr>
            <a:lvl7pPr lvl="6">
              <a:lnSpc>
                <a:spcPct val="100000"/>
              </a:lnSpc>
              <a:spcBef>
                <a:spcPts val="0"/>
              </a:spcBef>
              <a:spcAft>
                <a:spcPts val="0"/>
              </a:spcAft>
              <a:buClr>
                <a:schemeClr val="accent5"/>
              </a:buClr>
              <a:buSzPts val="2800"/>
              <a:buNone/>
              <a:defRPr sz="2800">
                <a:solidFill>
                  <a:schemeClr val="accent5"/>
                </a:solidFill>
              </a:defRPr>
            </a:lvl7pPr>
            <a:lvl8pPr lvl="7">
              <a:lnSpc>
                <a:spcPct val="100000"/>
              </a:lnSpc>
              <a:spcBef>
                <a:spcPts val="0"/>
              </a:spcBef>
              <a:spcAft>
                <a:spcPts val="0"/>
              </a:spcAft>
              <a:buClr>
                <a:schemeClr val="accent5"/>
              </a:buClr>
              <a:buSzPts val="2800"/>
              <a:buNone/>
              <a:defRPr sz="2800">
                <a:solidFill>
                  <a:schemeClr val="accent5"/>
                </a:solidFill>
              </a:defRPr>
            </a:lvl8pPr>
            <a:lvl9pPr lvl="8">
              <a:lnSpc>
                <a:spcPct val="100000"/>
              </a:lnSpc>
              <a:spcBef>
                <a:spcPts val="0"/>
              </a:spcBef>
              <a:spcAft>
                <a:spcPts val="0"/>
              </a:spcAft>
              <a:buClr>
                <a:schemeClr val="accent5"/>
              </a:buClr>
              <a:buSzPts val="2800"/>
              <a:buNone/>
              <a:defRPr sz="2800">
                <a:solidFill>
                  <a:schemeClr val="accent5"/>
                </a:solidFill>
              </a:defRPr>
            </a:lvl9pPr>
          </a:lstStyle>
          <a:p/>
        </p:txBody>
      </p:sp>
      <p:pic>
        <p:nvPicPr>
          <p:cNvPr id="13" name="Google Shape;13;p2"/>
          <p:cNvPicPr preferRelativeResize="0"/>
          <p:nvPr/>
        </p:nvPicPr>
        <p:blipFill>
          <a:blip r:embed="rId3">
            <a:alphaModFix/>
          </a:blip>
          <a:stretch>
            <a:fillRect/>
          </a:stretch>
        </p:blipFill>
        <p:spPr>
          <a:xfrm>
            <a:off x="364575" y="357701"/>
            <a:ext cx="1069315" cy="820277"/>
          </a:xfrm>
          <a:prstGeom prst="rect">
            <a:avLst/>
          </a:prstGeom>
          <a:noFill/>
          <a:ln>
            <a:noFill/>
          </a:ln>
        </p:spPr>
      </p:pic>
      <p:grpSp>
        <p:nvGrpSpPr>
          <p:cNvPr id="14" name="Google Shape;14;p2"/>
          <p:cNvGrpSpPr/>
          <p:nvPr/>
        </p:nvGrpSpPr>
        <p:grpSpPr>
          <a:xfrm>
            <a:off x="364642" y="4497294"/>
            <a:ext cx="1008075" cy="378048"/>
            <a:chOff x="673550" y="543150"/>
            <a:chExt cx="990250" cy="371400"/>
          </a:xfrm>
        </p:grpSpPr>
        <p:cxnSp>
          <p:nvCxnSpPr>
            <p:cNvPr id="15" name="Google Shape;15;p2"/>
            <p:cNvCxnSpPr/>
            <p:nvPr/>
          </p:nvCxnSpPr>
          <p:spPr>
            <a:xfrm>
              <a:off x="1663800" y="543150"/>
              <a:ext cx="0" cy="371400"/>
            </a:xfrm>
            <a:prstGeom prst="straightConnector1">
              <a:avLst/>
            </a:prstGeom>
            <a:noFill/>
            <a:ln cap="flat" cmpd="sng" w="9525">
              <a:solidFill>
                <a:srgbClr val="595959"/>
              </a:solidFill>
              <a:prstDash val="solid"/>
              <a:round/>
              <a:headEnd len="med" w="med" type="none"/>
              <a:tailEnd len="med" w="med" type="none"/>
            </a:ln>
          </p:spPr>
        </p:cxnSp>
        <p:pic>
          <p:nvPicPr>
            <p:cNvPr id="16" name="Google Shape;16;p2"/>
            <p:cNvPicPr preferRelativeResize="0"/>
            <p:nvPr/>
          </p:nvPicPr>
          <p:blipFill>
            <a:blip r:embed="rId4">
              <a:alphaModFix/>
            </a:blip>
            <a:stretch>
              <a:fillRect/>
            </a:stretch>
          </p:blipFill>
          <p:spPr>
            <a:xfrm>
              <a:off x="673550" y="613146"/>
              <a:ext cx="810625" cy="26374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p:cSld name="TITLE_1">
    <p:spTree>
      <p:nvGrpSpPr>
        <p:cNvPr id="17" name="Shape 17"/>
        <p:cNvGrpSpPr/>
        <p:nvPr/>
      </p:nvGrpSpPr>
      <p:grpSpPr>
        <a:xfrm>
          <a:off x="0" y="0"/>
          <a:ext cx="0" cy="0"/>
          <a:chOff x="0" y="0"/>
          <a:chExt cx="0" cy="0"/>
        </a:xfrm>
      </p:grpSpPr>
      <p:grpSp>
        <p:nvGrpSpPr>
          <p:cNvPr id="18" name="Google Shape;18;p3"/>
          <p:cNvGrpSpPr/>
          <p:nvPr/>
        </p:nvGrpSpPr>
        <p:grpSpPr>
          <a:xfrm>
            <a:off x="379916" y="4579468"/>
            <a:ext cx="2000359" cy="285300"/>
            <a:chOff x="379916" y="4579468"/>
            <a:chExt cx="2000359" cy="285300"/>
          </a:xfrm>
        </p:grpSpPr>
        <p:cxnSp>
          <p:nvCxnSpPr>
            <p:cNvPr id="19" name="Google Shape;19;p3"/>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0" name="Google Shape;20;p3"/>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21" name="Google Shape;21;p3"/>
            <p:cNvPicPr preferRelativeResize="0"/>
            <p:nvPr/>
          </p:nvPicPr>
          <p:blipFill>
            <a:blip r:embed="rId3">
              <a:alphaModFix/>
            </a:blip>
            <a:stretch>
              <a:fillRect/>
            </a:stretch>
          </p:blipFill>
          <p:spPr>
            <a:xfrm>
              <a:off x="1286950" y="4643495"/>
              <a:ext cx="1093325" cy="176575"/>
            </a:xfrm>
            <a:prstGeom prst="rect">
              <a:avLst/>
            </a:prstGeom>
            <a:noFill/>
            <a:ln>
              <a:noFill/>
            </a:ln>
          </p:spPr>
        </p:pic>
      </p:grpSp>
      <p:sp>
        <p:nvSpPr>
          <p:cNvPr id="22" name="Google Shape;22;p3"/>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23" name="Google Shape;23;p3"/>
          <p:cNvGrpSpPr/>
          <p:nvPr/>
        </p:nvGrpSpPr>
        <p:grpSpPr>
          <a:xfrm>
            <a:off x="379916" y="4579468"/>
            <a:ext cx="2000359" cy="285300"/>
            <a:chOff x="379916" y="4579468"/>
            <a:chExt cx="2000359" cy="285300"/>
          </a:xfrm>
        </p:grpSpPr>
        <p:cxnSp>
          <p:nvCxnSpPr>
            <p:cNvPr id="24" name="Google Shape;24;p3"/>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5" name="Google Shape;25;p3"/>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26" name="Google Shape;26;p3"/>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TITLE_1_1">
    <p:spTree>
      <p:nvGrpSpPr>
        <p:cNvPr id="27" name="Shape 27"/>
        <p:cNvGrpSpPr/>
        <p:nvPr/>
      </p:nvGrpSpPr>
      <p:grpSpPr>
        <a:xfrm>
          <a:off x="0" y="0"/>
          <a:ext cx="0" cy="0"/>
          <a:chOff x="0" y="0"/>
          <a:chExt cx="0" cy="0"/>
        </a:xfrm>
      </p:grpSpPr>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_1_1">
    <p:spTree>
      <p:nvGrpSpPr>
        <p:cNvPr id="28" name="Shape 28"/>
        <p:cNvGrpSpPr/>
        <p:nvPr/>
      </p:nvGrpSpPr>
      <p:grpSpPr>
        <a:xfrm>
          <a:off x="0" y="0"/>
          <a:ext cx="0" cy="0"/>
          <a:chOff x="0" y="0"/>
          <a:chExt cx="0" cy="0"/>
        </a:xfrm>
      </p:grpSpPr>
      <p:sp>
        <p:nvSpPr>
          <p:cNvPr id="29" name="Google Shape;29;p5"/>
          <p:cNvSpPr txBox="1"/>
          <p:nvPr>
            <p:ph type="title"/>
          </p:nvPr>
        </p:nvSpPr>
        <p:spPr>
          <a:xfrm>
            <a:off x="385375" y="370650"/>
            <a:ext cx="5519100" cy="689400"/>
          </a:xfrm>
          <a:prstGeom prst="rect">
            <a:avLst/>
          </a:prstGeom>
        </p:spPr>
        <p:txBody>
          <a:bodyPr anchorCtr="0" anchor="t" bIns="0" lIns="0" spcFirstLastPara="1" rIns="0" wrap="square" tIns="0">
            <a:noAutofit/>
          </a:bodyPr>
          <a:lstStyle>
            <a:lvl1pPr lvl="0">
              <a:lnSpc>
                <a:spcPct val="90000"/>
              </a:lnSpc>
              <a:spcBef>
                <a:spcPts val="0"/>
              </a:spcBef>
              <a:spcAft>
                <a:spcPts val="0"/>
              </a:spcAft>
              <a:buClr>
                <a:schemeClr val="dk2"/>
              </a:buClr>
              <a:buSzPts val="4400"/>
              <a:buNone/>
              <a:defRPr b="1" sz="4400">
                <a:solidFill>
                  <a:schemeClr val="dk2"/>
                </a:solidFill>
              </a:defRPr>
            </a:lvl1pPr>
            <a:lvl2pPr lvl="1">
              <a:lnSpc>
                <a:spcPct val="90000"/>
              </a:lnSpc>
              <a:spcBef>
                <a:spcPts val="0"/>
              </a:spcBef>
              <a:spcAft>
                <a:spcPts val="0"/>
              </a:spcAft>
              <a:buClr>
                <a:schemeClr val="dk2"/>
              </a:buClr>
              <a:buSzPts val="4400"/>
              <a:buNone/>
              <a:defRPr b="1" sz="4400">
                <a:solidFill>
                  <a:schemeClr val="dk2"/>
                </a:solidFill>
              </a:defRPr>
            </a:lvl2pPr>
            <a:lvl3pPr lvl="2">
              <a:lnSpc>
                <a:spcPct val="90000"/>
              </a:lnSpc>
              <a:spcBef>
                <a:spcPts val="0"/>
              </a:spcBef>
              <a:spcAft>
                <a:spcPts val="0"/>
              </a:spcAft>
              <a:buClr>
                <a:schemeClr val="dk2"/>
              </a:buClr>
              <a:buSzPts val="4400"/>
              <a:buNone/>
              <a:defRPr b="1" sz="4400">
                <a:solidFill>
                  <a:schemeClr val="dk2"/>
                </a:solidFill>
              </a:defRPr>
            </a:lvl3pPr>
            <a:lvl4pPr lvl="3">
              <a:lnSpc>
                <a:spcPct val="90000"/>
              </a:lnSpc>
              <a:spcBef>
                <a:spcPts val="0"/>
              </a:spcBef>
              <a:spcAft>
                <a:spcPts val="0"/>
              </a:spcAft>
              <a:buClr>
                <a:schemeClr val="dk2"/>
              </a:buClr>
              <a:buSzPts val="4400"/>
              <a:buNone/>
              <a:defRPr b="1" sz="4400">
                <a:solidFill>
                  <a:schemeClr val="dk2"/>
                </a:solidFill>
              </a:defRPr>
            </a:lvl4pPr>
            <a:lvl5pPr lvl="4">
              <a:lnSpc>
                <a:spcPct val="90000"/>
              </a:lnSpc>
              <a:spcBef>
                <a:spcPts val="0"/>
              </a:spcBef>
              <a:spcAft>
                <a:spcPts val="0"/>
              </a:spcAft>
              <a:buClr>
                <a:schemeClr val="dk2"/>
              </a:buClr>
              <a:buSzPts val="4400"/>
              <a:buNone/>
              <a:defRPr b="1" sz="4400">
                <a:solidFill>
                  <a:schemeClr val="dk2"/>
                </a:solidFill>
              </a:defRPr>
            </a:lvl5pPr>
            <a:lvl6pPr lvl="5">
              <a:lnSpc>
                <a:spcPct val="90000"/>
              </a:lnSpc>
              <a:spcBef>
                <a:spcPts val="0"/>
              </a:spcBef>
              <a:spcAft>
                <a:spcPts val="0"/>
              </a:spcAft>
              <a:buClr>
                <a:schemeClr val="dk2"/>
              </a:buClr>
              <a:buSzPts val="4400"/>
              <a:buNone/>
              <a:defRPr b="1" sz="4400">
                <a:solidFill>
                  <a:schemeClr val="dk2"/>
                </a:solidFill>
              </a:defRPr>
            </a:lvl6pPr>
            <a:lvl7pPr lvl="6">
              <a:lnSpc>
                <a:spcPct val="90000"/>
              </a:lnSpc>
              <a:spcBef>
                <a:spcPts val="0"/>
              </a:spcBef>
              <a:spcAft>
                <a:spcPts val="0"/>
              </a:spcAft>
              <a:buClr>
                <a:schemeClr val="dk2"/>
              </a:buClr>
              <a:buSzPts val="4400"/>
              <a:buNone/>
              <a:defRPr b="1" sz="4400">
                <a:solidFill>
                  <a:schemeClr val="dk2"/>
                </a:solidFill>
              </a:defRPr>
            </a:lvl7pPr>
            <a:lvl8pPr lvl="7">
              <a:lnSpc>
                <a:spcPct val="90000"/>
              </a:lnSpc>
              <a:spcBef>
                <a:spcPts val="0"/>
              </a:spcBef>
              <a:spcAft>
                <a:spcPts val="0"/>
              </a:spcAft>
              <a:buClr>
                <a:schemeClr val="dk2"/>
              </a:buClr>
              <a:buSzPts val="4400"/>
              <a:buNone/>
              <a:defRPr b="1" sz="4400">
                <a:solidFill>
                  <a:schemeClr val="dk2"/>
                </a:solidFill>
              </a:defRPr>
            </a:lvl8pPr>
            <a:lvl9pPr lvl="8">
              <a:lnSpc>
                <a:spcPct val="90000"/>
              </a:lnSpc>
              <a:spcBef>
                <a:spcPts val="0"/>
              </a:spcBef>
              <a:spcAft>
                <a:spcPts val="0"/>
              </a:spcAft>
              <a:buClr>
                <a:schemeClr val="dk2"/>
              </a:buClr>
              <a:buSzPts val="4400"/>
              <a:buNone/>
              <a:defRPr b="1" sz="4400">
                <a:solidFill>
                  <a:schemeClr val="dk2"/>
                </a:solidFill>
              </a:defRPr>
            </a:lvl9pPr>
          </a:lstStyle>
          <a:p/>
        </p:txBody>
      </p:sp>
      <p:grpSp>
        <p:nvGrpSpPr>
          <p:cNvPr id="30" name="Google Shape;30;p5"/>
          <p:cNvGrpSpPr/>
          <p:nvPr/>
        </p:nvGrpSpPr>
        <p:grpSpPr>
          <a:xfrm>
            <a:off x="379916" y="4579468"/>
            <a:ext cx="2000359" cy="285300"/>
            <a:chOff x="379916" y="4579468"/>
            <a:chExt cx="2000359" cy="285300"/>
          </a:xfrm>
        </p:grpSpPr>
        <p:cxnSp>
          <p:nvCxnSpPr>
            <p:cNvPr id="31" name="Google Shape;31;p5"/>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32" name="Google Shape;32;p5"/>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33" name="Google Shape;33;p5"/>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and title">
  <p:cSld name="TITLE_1_1_1_1">
    <p:spTree>
      <p:nvGrpSpPr>
        <p:cNvPr id="34" name="Shape 34"/>
        <p:cNvGrpSpPr/>
        <p:nvPr/>
      </p:nvGrpSpPr>
      <p:grpSpPr>
        <a:xfrm>
          <a:off x="0" y="0"/>
          <a:ext cx="0" cy="0"/>
          <a:chOff x="0" y="0"/>
          <a:chExt cx="0" cy="0"/>
        </a:xfrm>
      </p:grpSpPr>
      <p:sp>
        <p:nvSpPr>
          <p:cNvPr id="35" name="Google Shape;35;p6"/>
          <p:cNvSpPr txBox="1"/>
          <p:nvPr>
            <p:ph type="title"/>
          </p:nvPr>
        </p:nvSpPr>
        <p:spPr>
          <a:xfrm>
            <a:off x="385375" y="370650"/>
            <a:ext cx="5519100" cy="689400"/>
          </a:xfrm>
          <a:prstGeom prst="rect">
            <a:avLst/>
          </a:prstGeom>
        </p:spPr>
        <p:txBody>
          <a:bodyPr anchorCtr="0" anchor="t" bIns="0" lIns="0" spcFirstLastPara="1" rIns="0" wrap="square" tIns="0">
            <a:noAutofit/>
          </a:bodyPr>
          <a:lstStyle>
            <a:lvl1pPr lvl="0" rtl="0">
              <a:lnSpc>
                <a:spcPct val="90000"/>
              </a:lnSpc>
              <a:spcBef>
                <a:spcPts val="0"/>
              </a:spcBef>
              <a:spcAft>
                <a:spcPts val="0"/>
              </a:spcAft>
              <a:buClr>
                <a:schemeClr val="dk2"/>
              </a:buClr>
              <a:buSzPts val="4400"/>
              <a:buNone/>
              <a:defRPr b="1" sz="4400">
                <a:solidFill>
                  <a:schemeClr val="dk2"/>
                </a:solidFill>
              </a:defRPr>
            </a:lvl1pPr>
            <a:lvl2pPr lvl="1" rtl="0">
              <a:lnSpc>
                <a:spcPct val="90000"/>
              </a:lnSpc>
              <a:spcBef>
                <a:spcPts val="0"/>
              </a:spcBef>
              <a:spcAft>
                <a:spcPts val="0"/>
              </a:spcAft>
              <a:buClr>
                <a:schemeClr val="dk2"/>
              </a:buClr>
              <a:buSzPts val="4400"/>
              <a:buNone/>
              <a:defRPr b="1" sz="4400">
                <a:solidFill>
                  <a:schemeClr val="dk2"/>
                </a:solidFill>
              </a:defRPr>
            </a:lvl2pPr>
            <a:lvl3pPr lvl="2" rtl="0">
              <a:lnSpc>
                <a:spcPct val="90000"/>
              </a:lnSpc>
              <a:spcBef>
                <a:spcPts val="0"/>
              </a:spcBef>
              <a:spcAft>
                <a:spcPts val="0"/>
              </a:spcAft>
              <a:buClr>
                <a:schemeClr val="dk2"/>
              </a:buClr>
              <a:buSzPts val="4400"/>
              <a:buNone/>
              <a:defRPr b="1" sz="4400">
                <a:solidFill>
                  <a:schemeClr val="dk2"/>
                </a:solidFill>
              </a:defRPr>
            </a:lvl3pPr>
            <a:lvl4pPr lvl="3" rtl="0">
              <a:lnSpc>
                <a:spcPct val="90000"/>
              </a:lnSpc>
              <a:spcBef>
                <a:spcPts val="0"/>
              </a:spcBef>
              <a:spcAft>
                <a:spcPts val="0"/>
              </a:spcAft>
              <a:buClr>
                <a:schemeClr val="dk2"/>
              </a:buClr>
              <a:buSzPts val="4400"/>
              <a:buNone/>
              <a:defRPr b="1" sz="4400">
                <a:solidFill>
                  <a:schemeClr val="dk2"/>
                </a:solidFill>
              </a:defRPr>
            </a:lvl4pPr>
            <a:lvl5pPr lvl="4" rtl="0">
              <a:lnSpc>
                <a:spcPct val="90000"/>
              </a:lnSpc>
              <a:spcBef>
                <a:spcPts val="0"/>
              </a:spcBef>
              <a:spcAft>
                <a:spcPts val="0"/>
              </a:spcAft>
              <a:buClr>
                <a:schemeClr val="dk2"/>
              </a:buClr>
              <a:buSzPts val="4400"/>
              <a:buNone/>
              <a:defRPr b="1" sz="4400">
                <a:solidFill>
                  <a:schemeClr val="dk2"/>
                </a:solidFill>
              </a:defRPr>
            </a:lvl5pPr>
            <a:lvl6pPr lvl="5" rtl="0">
              <a:lnSpc>
                <a:spcPct val="90000"/>
              </a:lnSpc>
              <a:spcBef>
                <a:spcPts val="0"/>
              </a:spcBef>
              <a:spcAft>
                <a:spcPts val="0"/>
              </a:spcAft>
              <a:buClr>
                <a:schemeClr val="dk2"/>
              </a:buClr>
              <a:buSzPts val="4400"/>
              <a:buNone/>
              <a:defRPr b="1" sz="4400">
                <a:solidFill>
                  <a:schemeClr val="dk2"/>
                </a:solidFill>
              </a:defRPr>
            </a:lvl6pPr>
            <a:lvl7pPr lvl="6" rtl="0">
              <a:lnSpc>
                <a:spcPct val="90000"/>
              </a:lnSpc>
              <a:spcBef>
                <a:spcPts val="0"/>
              </a:spcBef>
              <a:spcAft>
                <a:spcPts val="0"/>
              </a:spcAft>
              <a:buClr>
                <a:schemeClr val="dk2"/>
              </a:buClr>
              <a:buSzPts val="4400"/>
              <a:buNone/>
              <a:defRPr b="1" sz="4400">
                <a:solidFill>
                  <a:schemeClr val="dk2"/>
                </a:solidFill>
              </a:defRPr>
            </a:lvl7pPr>
            <a:lvl8pPr lvl="7" rtl="0">
              <a:lnSpc>
                <a:spcPct val="90000"/>
              </a:lnSpc>
              <a:spcBef>
                <a:spcPts val="0"/>
              </a:spcBef>
              <a:spcAft>
                <a:spcPts val="0"/>
              </a:spcAft>
              <a:buClr>
                <a:schemeClr val="dk2"/>
              </a:buClr>
              <a:buSzPts val="4400"/>
              <a:buNone/>
              <a:defRPr b="1" sz="4400">
                <a:solidFill>
                  <a:schemeClr val="dk2"/>
                </a:solidFill>
              </a:defRPr>
            </a:lvl8pPr>
            <a:lvl9pPr lvl="8" rtl="0">
              <a:lnSpc>
                <a:spcPct val="90000"/>
              </a:lnSpc>
              <a:spcBef>
                <a:spcPts val="0"/>
              </a:spcBef>
              <a:spcAft>
                <a:spcPts val="0"/>
              </a:spcAft>
              <a:buClr>
                <a:schemeClr val="dk2"/>
              </a:buClr>
              <a:buSzPts val="4400"/>
              <a:buNone/>
              <a:defRPr b="1" sz="4400">
                <a:solidFill>
                  <a:schemeClr val="dk2"/>
                </a:solidFill>
              </a:defRPr>
            </a:lvl9pPr>
          </a:lstStyle>
          <a:p/>
        </p:txBody>
      </p:sp>
      <p:grpSp>
        <p:nvGrpSpPr>
          <p:cNvPr id="36" name="Google Shape;36;p6"/>
          <p:cNvGrpSpPr/>
          <p:nvPr/>
        </p:nvGrpSpPr>
        <p:grpSpPr>
          <a:xfrm>
            <a:off x="379916" y="4579468"/>
            <a:ext cx="2000359" cy="285300"/>
            <a:chOff x="379916" y="4579468"/>
            <a:chExt cx="2000359" cy="285300"/>
          </a:xfrm>
        </p:grpSpPr>
        <p:cxnSp>
          <p:nvCxnSpPr>
            <p:cNvPr id="37" name="Google Shape;37;p6"/>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38" name="Google Shape;38;p6"/>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39" name="Google Shape;39;p6"/>
            <p:cNvPicPr preferRelativeResize="0"/>
            <p:nvPr/>
          </p:nvPicPr>
          <p:blipFill>
            <a:blip r:embed="rId3">
              <a:alphaModFix/>
            </a:blip>
            <a:stretch>
              <a:fillRect/>
            </a:stretch>
          </p:blipFill>
          <p:spPr>
            <a:xfrm>
              <a:off x="1286950" y="4643495"/>
              <a:ext cx="1093325" cy="176575"/>
            </a:xfrm>
            <a:prstGeom prst="rect">
              <a:avLst/>
            </a:prstGeom>
            <a:noFill/>
            <a:ln>
              <a:noFill/>
            </a:ln>
          </p:spPr>
        </p:pic>
      </p:grpSp>
      <p:sp>
        <p:nvSpPr>
          <p:cNvPr id="40" name="Google Shape;40;p6"/>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41" name="Google Shape;41;p6"/>
          <p:cNvGrpSpPr/>
          <p:nvPr/>
        </p:nvGrpSpPr>
        <p:grpSpPr>
          <a:xfrm>
            <a:off x="379916" y="4579468"/>
            <a:ext cx="2000359" cy="285300"/>
            <a:chOff x="379916" y="4579468"/>
            <a:chExt cx="2000359" cy="285300"/>
          </a:xfrm>
        </p:grpSpPr>
        <p:cxnSp>
          <p:nvCxnSpPr>
            <p:cNvPr id="42" name="Google Shape;42;p6"/>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43" name="Google Shape;43;p6"/>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44" name="Google Shape;44;p6"/>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1pPr>
            <a:lvl2pPr lvl="1">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2pPr>
            <a:lvl3pPr lvl="2">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3pPr>
            <a:lvl4pPr lvl="3">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4pPr>
            <a:lvl5pPr lvl="4">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5pPr>
            <a:lvl6pPr lvl="5">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6pPr>
            <a:lvl7pPr lvl="6">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7pPr>
            <a:lvl8pPr lvl="7">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8pPr>
            <a:lvl9pPr lvl="8">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Google Sans"/>
              <a:buChar char="●"/>
              <a:defRPr sz="1800">
                <a:solidFill>
                  <a:schemeClr val="dk2"/>
                </a:solidFill>
                <a:latin typeface="Google Sans"/>
                <a:ea typeface="Google Sans"/>
                <a:cs typeface="Google Sans"/>
                <a:sym typeface="Google Sans"/>
              </a:defRPr>
            </a:lvl1pPr>
            <a:lvl2pPr indent="-317500" lvl="1" marL="9144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2pPr>
            <a:lvl3pPr indent="-317500" lvl="2" marL="13716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3pPr>
            <a:lvl4pPr indent="-317500" lvl="3" marL="18288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4pPr>
            <a:lvl5pPr indent="-317500" lvl="4" marL="22860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5pPr>
            <a:lvl6pPr indent="-317500" lvl="5" marL="27432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6pPr>
            <a:lvl7pPr indent="-317500" lvl="6" marL="32004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7pPr>
            <a:lvl8pPr indent="-317500" lvl="7" marL="36576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8pPr>
            <a:lvl9pPr indent="-317500" lvl="8" marL="41148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pic>
        <p:nvPicPr>
          <p:cNvPr id="49" name="Google Shape;49;p7"/>
          <p:cNvPicPr preferRelativeResize="0"/>
          <p:nvPr/>
        </p:nvPicPr>
        <p:blipFill>
          <a:blip r:embed="rId3">
            <a:alphaModFix/>
          </a:blip>
          <a:stretch>
            <a:fillRect/>
          </a:stretch>
        </p:blipFill>
        <p:spPr>
          <a:xfrm>
            <a:off x="364575" y="357701"/>
            <a:ext cx="1069315" cy="820277"/>
          </a:xfrm>
          <a:prstGeom prst="rect">
            <a:avLst/>
          </a:prstGeom>
          <a:noFill/>
          <a:ln>
            <a:noFill/>
          </a:ln>
        </p:spPr>
      </p:pic>
      <p:pic>
        <p:nvPicPr>
          <p:cNvPr id="50" name="Google Shape;50;p7"/>
          <p:cNvPicPr preferRelativeResize="0"/>
          <p:nvPr/>
        </p:nvPicPr>
        <p:blipFill rotWithShape="1">
          <a:blip r:embed="rId4">
            <a:alphaModFix/>
          </a:blip>
          <a:srcRect b="0" l="16631" r="12955" t="0"/>
          <a:stretch/>
        </p:blipFill>
        <p:spPr>
          <a:xfrm flipH="1">
            <a:off x="5128748" y="1947325"/>
            <a:ext cx="3629927" cy="2825526"/>
          </a:xfrm>
          <a:prstGeom prst="rect">
            <a:avLst/>
          </a:prstGeom>
          <a:noFill/>
          <a:ln>
            <a:noFill/>
          </a:ln>
        </p:spPr>
      </p:pic>
      <p:sp>
        <p:nvSpPr>
          <p:cNvPr id="51" name="Google Shape;51;p7"/>
          <p:cNvSpPr txBox="1"/>
          <p:nvPr/>
        </p:nvSpPr>
        <p:spPr>
          <a:xfrm>
            <a:off x="338853" y="1125575"/>
            <a:ext cx="5533200" cy="20526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None/>
            </a:pPr>
            <a:r>
              <a:rPr b="1" lang="en" sz="5000">
                <a:solidFill>
                  <a:schemeClr val="accent1"/>
                </a:solidFill>
                <a:latin typeface="Google Sans"/>
                <a:ea typeface="Google Sans"/>
                <a:cs typeface="Google Sans"/>
                <a:sym typeface="Google Sans"/>
              </a:rPr>
              <a:t>Being Brave Online</a:t>
            </a:r>
            <a:endParaRPr b="1" sz="5000">
              <a:solidFill>
                <a:srgbClr val="4285F4"/>
              </a:solidFill>
              <a:latin typeface="Google Sans"/>
              <a:ea typeface="Google Sans"/>
              <a:cs typeface="Google Sans"/>
              <a:sym typeface="Google Sans"/>
            </a:endParaRPr>
          </a:p>
        </p:txBody>
      </p:sp>
      <p:sp>
        <p:nvSpPr>
          <p:cNvPr id="52" name="Google Shape;52;p7"/>
          <p:cNvSpPr txBox="1"/>
          <p:nvPr/>
        </p:nvSpPr>
        <p:spPr>
          <a:xfrm>
            <a:off x="371328" y="3215125"/>
            <a:ext cx="5533200" cy="277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1800">
                <a:solidFill>
                  <a:schemeClr val="accent5"/>
                </a:solidFill>
                <a:latin typeface="Google Sans SemiBold"/>
                <a:ea typeface="Google Sans SemiBold"/>
                <a:cs typeface="Google Sans SemiBold"/>
                <a:sym typeface="Google Sans SemiBold"/>
              </a:rPr>
              <a:t>When in doubt, discuss</a:t>
            </a:r>
            <a:endParaRPr sz="1800">
              <a:solidFill>
                <a:srgbClr val="5F6368"/>
              </a:solidFill>
              <a:latin typeface="Google Sans SemiBold"/>
              <a:ea typeface="Google Sans SemiBold"/>
              <a:cs typeface="Google Sans SemiBold"/>
              <a:sym typeface="Google Sans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8" name="Shape 128"/>
        <p:cNvGrpSpPr/>
        <p:nvPr/>
      </p:nvGrpSpPr>
      <p:grpSpPr>
        <a:xfrm>
          <a:off x="0" y="0"/>
          <a:ext cx="0" cy="0"/>
          <a:chOff x="0" y="0"/>
          <a:chExt cx="0" cy="0"/>
        </a:xfrm>
      </p:grpSpPr>
      <p:sp>
        <p:nvSpPr>
          <p:cNvPr id="129" name="Google Shape;129;p16"/>
          <p:cNvSpPr/>
          <p:nvPr/>
        </p:nvSpPr>
        <p:spPr>
          <a:xfrm>
            <a:off x="1382575" y="370650"/>
            <a:ext cx="6378900" cy="3862800"/>
          </a:xfrm>
          <a:prstGeom prst="roundRect">
            <a:avLst>
              <a:gd fmla="val 7764"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6"/>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2</a:t>
            </a:r>
            <a:endParaRPr>
              <a:solidFill>
                <a:schemeClr val="lt1"/>
              </a:solidFill>
            </a:endParaRPr>
          </a:p>
        </p:txBody>
      </p:sp>
      <p:sp>
        <p:nvSpPr>
          <p:cNvPr id="131" name="Google Shape;131;p16"/>
          <p:cNvSpPr txBox="1"/>
          <p:nvPr/>
        </p:nvSpPr>
        <p:spPr>
          <a:xfrm>
            <a:off x="2111250" y="779200"/>
            <a:ext cx="4921500" cy="426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1000"/>
              </a:spcAft>
              <a:buNone/>
            </a:pPr>
            <a:r>
              <a:rPr lang="en" sz="2200">
                <a:solidFill>
                  <a:srgbClr val="3C4043"/>
                </a:solidFill>
                <a:latin typeface="Google Sans Medium"/>
                <a:ea typeface="Google Sans Medium"/>
                <a:cs typeface="Google Sans Medium"/>
                <a:sym typeface="Google Sans Medium"/>
              </a:rPr>
              <a:t>You’re watching a new TV show </a:t>
            </a:r>
            <a:r>
              <a:rPr lang="en" sz="2200">
                <a:solidFill>
                  <a:schemeClr val="accent1"/>
                </a:solidFill>
                <a:latin typeface="Google Sans Medium"/>
                <a:ea typeface="Google Sans Medium"/>
                <a:cs typeface="Google Sans Medium"/>
                <a:sym typeface="Google Sans Medium"/>
              </a:rPr>
              <a:t>alone</a:t>
            </a:r>
            <a:r>
              <a:rPr lang="en" sz="2200">
                <a:solidFill>
                  <a:srgbClr val="3C4043"/>
                </a:solidFill>
                <a:latin typeface="Google Sans Medium"/>
                <a:ea typeface="Google Sans Medium"/>
                <a:cs typeface="Google Sans Medium"/>
                <a:sym typeface="Google Sans Medium"/>
              </a:rPr>
              <a:t>.</a:t>
            </a:r>
            <a:endParaRPr sz="2200">
              <a:solidFill>
                <a:srgbClr val="3C4043"/>
              </a:solidFill>
              <a:latin typeface="Google Sans Medium"/>
              <a:ea typeface="Google Sans Medium"/>
              <a:cs typeface="Google Sans Medium"/>
              <a:sym typeface="Google Sans Medium"/>
            </a:endParaRPr>
          </a:p>
        </p:txBody>
      </p:sp>
      <p:sp>
        <p:nvSpPr>
          <p:cNvPr id="132" name="Google Shape;132;p16"/>
          <p:cNvSpPr txBox="1"/>
          <p:nvPr/>
        </p:nvSpPr>
        <p:spPr>
          <a:xfrm>
            <a:off x="2111275" y="1206045"/>
            <a:ext cx="4921500" cy="3067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 sz="2200">
                <a:solidFill>
                  <a:srgbClr val="3C4043"/>
                </a:solidFill>
                <a:latin typeface="Google Sans Medium"/>
                <a:ea typeface="Google Sans Medium"/>
                <a:cs typeface="Google Sans Medium"/>
                <a:sym typeface="Google Sans Medium"/>
              </a:rPr>
              <a:t>You’re halfway through the first episode when </a:t>
            </a:r>
            <a:r>
              <a:rPr lang="en" sz="2200">
                <a:solidFill>
                  <a:schemeClr val="accent1"/>
                </a:solidFill>
                <a:latin typeface="Google Sans Medium"/>
                <a:ea typeface="Google Sans Medium"/>
                <a:cs typeface="Google Sans Medium"/>
                <a:sym typeface="Google Sans Medium"/>
              </a:rPr>
              <a:t>something super scary happens</a:t>
            </a:r>
            <a:r>
              <a:rPr lang="en" sz="2200">
                <a:solidFill>
                  <a:srgbClr val="3C4043"/>
                </a:solidFill>
                <a:latin typeface="Google Sans Medium"/>
                <a:ea typeface="Google Sans Medium"/>
                <a:cs typeface="Google Sans Medium"/>
                <a:sym typeface="Google Sans Medium"/>
              </a:rPr>
              <a:t>. Argh! </a:t>
            </a:r>
            <a:endParaRPr sz="2200">
              <a:solidFill>
                <a:srgbClr val="3C4043"/>
              </a:solidFill>
              <a:latin typeface="Google Sans Medium"/>
              <a:ea typeface="Google Sans Medium"/>
              <a:cs typeface="Google Sans Medium"/>
              <a:sym typeface="Google Sans Medium"/>
            </a:endParaRPr>
          </a:p>
          <a:p>
            <a:pPr indent="0" lvl="0" marL="0" rtl="0" algn="l">
              <a:lnSpc>
                <a:spcPct val="90000"/>
              </a:lnSpc>
              <a:spcBef>
                <a:spcPts val="1000"/>
              </a:spcBef>
              <a:spcAft>
                <a:spcPts val="0"/>
              </a:spcAft>
              <a:buNone/>
            </a:pPr>
            <a:r>
              <a:rPr lang="en" sz="2200">
                <a:solidFill>
                  <a:srgbClr val="3C4043"/>
                </a:solidFill>
                <a:latin typeface="Google Sans Medium"/>
                <a:ea typeface="Google Sans Medium"/>
                <a:cs typeface="Google Sans Medium"/>
                <a:sym typeface="Google Sans Medium"/>
              </a:rPr>
              <a:t>You can’t get it out of your mind and now you’re </a:t>
            </a:r>
            <a:r>
              <a:rPr lang="en" sz="2200">
                <a:solidFill>
                  <a:schemeClr val="accent1"/>
                </a:solidFill>
                <a:latin typeface="Google Sans Medium"/>
                <a:ea typeface="Google Sans Medium"/>
                <a:cs typeface="Google Sans Medium"/>
                <a:sym typeface="Google Sans Medium"/>
              </a:rPr>
              <a:t>convinced it could happen to you</a:t>
            </a:r>
            <a:r>
              <a:rPr lang="en" sz="2200">
                <a:solidFill>
                  <a:srgbClr val="3C4043"/>
                </a:solidFill>
                <a:latin typeface="Google Sans Medium"/>
                <a:ea typeface="Google Sans Medium"/>
                <a:cs typeface="Google Sans Medium"/>
                <a:sym typeface="Google Sans Medium"/>
              </a:rPr>
              <a:t>. </a:t>
            </a:r>
            <a:endParaRPr sz="2200">
              <a:solidFill>
                <a:srgbClr val="3C4043"/>
              </a:solidFill>
              <a:latin typeface="Google Sans Medium"/>
              <a:ea typeface="Google Sans Medium"/>
              <a:cs typeface="Google Sans Medium"/>
              <a:sym typeface="Google Sans Medium"/>
            </a:endParaRPr>
          </a:p>
          <a:p>
            <a:pPr indent="0" lvl="0" marL="0" rtl="0" algn="l">
              <a:lnSpc>
                <a:spcPct val="90000"/>
              </a:lnSpc>
              <a:spcBef>
                <a:spcPts val="1000"/>
              </a:spcBef>
              <a:spcAft>
                <a:spcPts val="0"/>
              </a:spcAft>
              <a:buNone/>
            </a:pPr>
            <a:r>
              <a:rPr lang="en" sz="2200">
                <a:solidFill>
                  <a:srgbClr val="3C4043"/>
                </a:solidFill>
                <a:latin typeface="Google Sans Medium"/>
                <a:ea typeface="Google Sans Medium"/>
                <a:cs typeface="Google Sans Medium"/>
                <a:sym typeface="Google Sans Medium"/>
              </a:rPr>
              <a:t>You decide to turn off the show </a:t>
            </a:r>
            <a:br>
              <a:rPr lang="en" sz="2200">
                <a:solidFill>
                  <a:srgbClr val="3C4043"/>
                </a:solidFill>
                <a:latin typeface="Google Sans Medium"/>
                <a:ea typeface="Google Sans Medium"/>
                <a:cs typeface="Google Sans Medium"/>
                <a:sym typeface="Google Sans Medium"/>
              </a:rPr>
            </a:br>
            <a:r>
              <a:rPr lang="en" sz="2200">
                <a:solidFill>
                  <a:srgbClr val="3C4043"/>
                </a:solidFill>
                <a:latin typeface="Google Sans Medium"/>
                <a:ea typeface="Google Sans Medium"/>
                <a:cs typeface="Google Sans Medium"/>
                <a:sym typeface="Google Sans Medium"/>
              </a:rPr>
              <a:t>and tell a trusted adult.</a:t>
            </a:r>
            <a:endParaRPr sz="2200">
              <a:solidFill>
                <a:srgbClr val="3C4043"/>
              </a:solidFill>
              <a:latin typeface="Google Sans Medium"/>
              <a:ea typeface="Google Sans Medium"/>
              <a:cs typeface="Google Sans Medium"/>
              <a:sym typeface="Google Sans Medium"/>
            </a:endParaRPr>
          </a:p>
          <a:p>
            <a:pPr indent="0" lvl="0" marL="0" rtl="0" algn="l">
              <a:lnSpc>
                <a:spcPct val="90000"/>
              </a:lnSpc>
              <a:spcBef>
                <a:spcPts val="1000"/>
              </a:spcBef>
              <a:spcAft>
                <a:spcPts val="0"/>
              </a:spcAft>
              <a:buNone/>
            </a:pPr>
            <a:r>
              <a:t/>
            </a:r>
            <a:endParaRPr sz="2200">
              <a:solidFill>
                <a:srgbClr val="3C4043"/>
              </a:solidFill>
              <a:latin typeface="Google Sans Medium"/>
              <a:ea typeface="Google Sans Medium"/>
              <a:cs typeface="Google Sans Medium"/>
              <a:sym typeface="Google Sans Medium"/>
            </a:endParaRPr>
          </a:p>
          <a:p>
            <a:pPr indent="0" lvl="0" marL="0" rtl="0" algn="l">
              <a:lnSpc>
                <a:spcPct val="90000"/>
              </a:lnSpc>
              <a:spcBef>
                <a:spcPts val="1000"/>
              </a:spcBef>
              <a:spcAft>
                <a:spcPts val="1000"/>
              </a:spcAft>
              <a:buNone/>
            </a:pPr>
            <a:r>
              <a:t/>
            </a:r>
            <a:endParaRPr sz="2200">
              <a:solidFill>
                <a:srgbClr val="3C4043"/>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0" st="0"/>
                                            </p:txEl>
                                          </p:spTgt>
                                        </p:tgtEl>
                                        <p:attrNameLst>
                                          <p:attrName>style.visibility</p:attrName>
                                        </p:attrNameLst>
                                      </p:cBhvr>
                                      <p:to>
                                        <p:strVal val="visible"/>
                                      </p:to>
                                    </p:set>
                                    <p:animEffect filter="fade" transition="in">
                                      <p:cBhvr>
                                        <p:cTn dur="1000"/>
                                        <p:tgtEl>
                                          <p:spTgt spid="1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1" st="1"/>
                                            </p:txEl>
                                          </p:spTgt>
                                        </p:tgtEl>
                                        <p:attrNameLst>
                                          <p:attrName>style.visibility</p:attrName>
                                        </p:attrNameLst>
                                      </p:cBhvr>
                                      <p:to>
                                        <p:strVal val="visible"/>
                                      </p:to>
                                    </p:set>
                                    <p:animEffect filter="fade" transition="in">
                                      <p:cBhvr>
                                        <p:cTn dur="1000"/>
                                        <p:tgtEl>
                                          <p:spTgt spid="1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2" st="2"/>
                                            </p:txEl>
                                          </p:spTgt>
                                        </p:tgtEl>
                                        <p:attrNameLst>
                                          <p:attrName>style.visibility</p:attrName>
                                        </p:attrNameLst>
                                      </p:cBhvr>
                                      <p:to>
                                        <p:strVal val="visible"/>
                                      </p:to>
                                    </p:set>
                                    <p:animEffect filter="fade" transition="in">
                                      <p:cBhvr>
                                        <p:cTn dur="1000"/>
                                        <p:tgtEl>
                                          <p:spTgt spid="13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3" st="3"/>
                                            </p:txEl>
                                          </p:spTgt>
                                        </p:tgtEl>
                                        <p:attrNameLst>
                                          <p:attrName>style.visibility</p:attrName>
                                        </p:attrNameLst>
                                      </p:cBhvr>
                                      <p:to>
                                        <p:strVal val="visible"/>
                                      </p:to>
                                    </p:set>
                                    <p:animEffect filter="fade" transition="in">
                                      <p:cBhvr>
                                        <p:cTn dur="1000"/>
                                        <p:tgtEl>
                                          <p:spTgt spid="13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4" st="4"/>
                                            </p:txEl>
                                          </p:spTgt>
                                        </p:tgtEl>
                                        <p:attrNameLst>
                                          <p:attrName>style.visibility</p:attrName>
                                        </p:attrNameLst>
                                      </p:cBhvr>
                                      <p:to>
                                        <p:strVal val="visible"/>
                                      </p:to>
                                    </p:set>
                                    <p:animEffect filter="fade" transition="in">
                                      <p:cBhvr>
                                        <p:cTn dur="1000"/>
                                        <p:tgtEl>
                                          <p:spTgt spid="13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6" name="Shape 136"/>
        <p:cNvGrpSpPr/>
        <p:nvPr/>
      </p:nvGrpSpPr>
      <p:grpSpPr>
        <a:xfrm>
          <a:off x="0" y="0"/>
          <a:ext cx="0" cy="0"/>
          <a:chOff x="0" y="0"/>
          <a:chExt cx="0" cy="0"/>
        </a:xfrm>
      </p:grpSpPr>
      <p:sp>
        <p:nvSpPr>
          <p:cNvPr id="137" name="Google Shape;137;p17"/>
          <p:cNvSpPr/>
          <p:nvPr/>
        </p:nvSpPr>
        <p:spPr>
          <a:xfrm>
            <a:off x="1382575" y="370650"/>
            <a:ext cx="6378900" cy="3554400"/>
          </a:xfrm>
          <a:prstGeom prst="roundRect">
            <a:avLst>
              <a:gd fmla="val 7764"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7"/>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3</a:t>
            </a:r>
            <a:endParaRPr>
              <a:solidFill>
                <a:schemeClr val="lt1"/>
              </a:solidFill>
            </a:endParaRPr>
          </a:p>
        </p:txBody>
      </p:sp>
      <p:sp>
        <p:nvSpPr>
          <p:cNvPr id="139" name="Google Shape;139;p17"/>
          <p:cNvSpPr txBox="1"/>
          <p:nvPr/>
        </p:nvSpPr>
        <p:spPr>
          <a:xfrm>
            <a:off x="2111250" y="779200"/>
            <a:ext cx="46977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1000"/>
              </a:spcAft>
              <a:buNone/>
            </a:pPr>
            <a:r>
              <a:rPr lang="en" sz="2200">
                <a:solidFill>
                  <a:srgbClr val="3C4043"/>
                </a:solidFill>
                <a:latin typeface="Google Sans Medium"/>
                <a:ea typeface="Google Sans Medium"/>
                <a:cs typeface="Google Sans Medium"/>
                <a:sym typeface="Google Sans Medium"/>
              </a:rPr>
              <a:t>You’re watching online videos </a:t>
            </a:r>
            <a:br>
              <a:rPr lang="en" sz="2200">
                <a:solidFill>
                  <a:srgbClr val="3C4043"/>
                </a:solidFill>
                <a:latin typeface="Google Sans Medium"/>
                <a:ea typeface="Google Sans Medium"/>
                <a:cs typeface="Google Sans Medium"/>
                <a:sym typeface="Google Sans Medium"/>
              </a:rPr>
            </a:br>
            <a:r>
              <a:rPr lang="en" sz="2200">
                <a:solidFill>
                  <a:srgbClr val="3C4043"/>
                </a:solidFill>
                <a:latin typeface="Google Sans Medium"/>
                <a:ea typeface="Google Sans Medium"/>
                <a:cs typeface="Google Sans Medium"/>
                <a:sym typeface="Google Sans Medium"/>
              </a:rPr>
              <a:t>with your </a:t>
            </a:r>
            <a:r>
              <a:rPr lang="en" sz="2200">
                <a:solidFill>
                  <a:schemeClr val="accent1"/>
                </a:solidFill>
                <a:latin typeface="Google Sans Medium"/>
                <a:ea typeface="Google Sans Medium"/>
                <a:cs typeface="Google Sans Medium"/>
                <a:sym typeface="Google Sans Medium"/>
              </a:rPr>
              <a:t>friends</a:t>
            </a:r>
            <a:r>
              <a:rPr lang="en" sz="2200">
                <a:solidFill>
                  <a:srgbClr val="3C4043"/>
                </a:solidFill>
                <a:latin typeface="Google Sans Medium"/>
                <a:ea typeface="Google Sans Medium"/>
                <a:cs typeface="Google Sans Medium"/>
                <a:sym typeface="Google Sans Medium"/>
              </a:rPr>
              <a:t>.</a:t>
            </a:r>
            <a:endParaRPr sz="2200">
              <a:solidFill>
                <a:srgbClr val="3C4043"/>
              </a:solidFill>
              <a:latin typeface="Google Sans Medium"/>
              <a:ea typeface="Google Sans Medium"/>
              <a:cs typeface="Google Sans Medium"/>
              <a:sym typeface="Google Sans Medium"/>
            </a:endParaRPr>
          </a:p>
        </p:txBody>
      </p:sp>
      <p:sp>
        <p:nvSpPr>
          <p:cNvPr id="140" name="Google Shape;140;p17"/>
          <p:cNvSpPr txBox="1"/>
          <p:nvPr/>
        </p:nvSpPr>
        <p:spPr>
          <a:xfrm>
            <a:off x="2111250" y="1508774"/>
            <a:ext cx="4697700" cy="3067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 sz="2200">
                <a:solidFill>
                  <a:srgbClr val="3C4043"/>
                </a:solidFill>
                <a:latin typeface="Google Sans Medium"/>
                <a:ea typeface="Google Sans Medium"/>
                <a:cs typeface="Google Sans Medium"/>
                <a:sym typeface="Google Sans Medium"/>
              </a:rPr>
              <a:t>One friend shows a video with </a:t>
            </a:r>
            <a:r>
              <a:rPr lang="en" sz="2200">
                <a:solidFill>
                  <a:schemeClr val="accent1"/>
                </a:solidFill>
                <a:latin typeface="Google Sans Medium"/>
                <a:ea typeface="Google Sans Medium"/>
                <a:cs typeface="Google Sans Medium"/>
                <a:sym typeface="Google Sans Medium"/>
              </a:rPr>
              <a:t>naked people</a:t>
            </a:r>
            <a:r>
              <a:rPr lang="en" sz="2200">
                <a:solidFill>
                  <a:srgbClr val="3C4043"/>
                </a:solidFill>
                <a:latin typeface="Google Sans Medium"/>
                <a:ea typeface="Google Sans Medium"/>
                <a:cs typeface="Google Sans Medium"/>
                <a:sym typeface="Google Sans Medium"/>
              </a:rPr>
              <a:t> in it. </a:t>
            </a:r>
            <a:r>
              <a:rPr lang="en" sz="2200">
                <a:solidFill>
                  <a:schemeClr val="accent1"/>
                </a:solidFill>
                <a:latin typeface="Google Sans Medium"/>
                <a:ea typeface="Google Sans Medium"/>
                <a:cs typeface="Google Sans Medium"/>
                <a:sym typeface="Google Sans Medium"/>
              </a:rPr>
              <a:t>You feel upset</a:t>
            </a:r>
            <a:r>
              <a:rPr lang="en" sz="2200">
                <a:solidFill>
                  <a:srgbClr val="3C4043"/>
                </a:solidFill>
                <a:latin typeface="Google Sans Medium"/>
                <a:ea typeface="Google Sans Medium"/>
                <a:cs typeface="Google Sans Medium"/>
                <a:sym typeface="Google Sans Medium"/>
              </a:rPr>
              <a:t>. </a:t>
            </a:r>
            <a:endParaRPr sz="2200">
              <a:solidFill>
                <a:srgbClr val="3C4043"/>
              </a:solidFill>
              <a:latin typeface="Google Sans Medium"/>
              <a:ea typeface="Google Sans Medium"/>
              <a:cs typeface="Google Sans Medium"/>
              <a:sym typeface="Google Sans Medium"/>
            </a:endParaRPr>
          </a:p>
          <a:p>
            <a:pPr indent="0" lvl="0" marL="0" rtl="0" algn="l">
              <a:lnSpc>
                <a:spcPct val="90000"/>
              </a:lnSpc>
              <a:spcBef>
                <a:spcPts val="1000"/>
              </a:spcBef>
              <a:spcAft>
                <a:spcPts val="0"/>
              </a:spcAft>
              <a:buNone/>
            </a:pPr>
            <a:r>
              <a:rPr lang="en" sz="2200">
                <a:solidFill>
                  <a:srgbClr val="3C4043"/>
                </a:solidFill>
                <a:latin typeface="Google Sans Medium"/>
                <a:ea typeface="Google Sans Medium"/>
                <a:cs typeface="Google Sans Medium"/>
                <a:sym typeface="Google Sans Medium"/>
              </a:rPr>
              <a:t>You don’t know how your friends feel, but you </a:t>
            </a:r>
            <a:r>
              <a:rPr lang="en" sz="2200">
                <a:solidFill>
                  <a:schemeClr val="accent1"/>
                </a:solidFill>
                <a:latin typeface="Google Sans Medium"/>
                <a:ea typeface="Google Sans Medium"/>
                <a:cs typeface="Google Sans Medium"/>
                <a:sym typeface="Google Sans Medium"/>
              </a:rPr>
              <a:t>don’t want to watch the video anymore</a:t>
            </a:r>
            <a:r>
              <a:rPr lang="en" sz="2200">
                <a:solidFill>
                  <a:srgbClr val="3C4043"/>
                </a:solidFill>
                <a:latin typeface="Google Sans Medium"/>
                <a:ea typeface="Google Sans Medium"/>
                <a:cs typeface="Google Sans Medium"/>
                <a:sym typeface="Google Sans Medium"/>
              </a:rPr>
              <a:t>. </a:t>
            </a:r>
            <a:endParaRPr sz="2200">
              <a:solidFill>
                <a:srgbClr val="3C4043"/>
              </a:solidFill>
              <a:latin typeface="Google Sans Medium"/>
              <a:ea typeface="Google Sans Medium"/>
              <a:cs typeface="Google Sans Medium"/>
              <a:sym typeface="Google Sans Medium"/>
            </a:endParaRPr>
          </a:p>
          <a:p>
            <a:pPr indent="0" lvl="0" marL="0" rtl="0" algn="l">
              <a:lnSpc>
                <a:spcPct val="90000"/>
              </a:lnSpc>
              <a:spcBef>
                <a:spcPts val="1000"/>
              </a:spcBef>
              <a:spcAft>
                <a:spcPts val="1000"/>
              </a:spcAft>
              <a:buNone/>
            </a:pPr>
            <a:r>
              <a:rPr lang="en" sz="2200">
                <a:solidFill>
                  <a:srgbClr val="3C4043"/>
                </a:solidFill>
                <a:latin typeface="Google Sans Medium"/>
                <a:ea typeface="Google Sans Medium"/>
                <a:cs typeface="Google Sans Medium"/>
                <a:sym typeface="Google Sans Medium"/>
              </a:rPr>
              <a:t>You decide to speak up.</a:t>
            </a:r>
            <a:endParaRPr sz="2200">
              <a:solidFill>
                <a:srgbClr val="3C4043"/>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39">
                                            <p:txEl>
                                              <p:pRg end="0" st="0"/>
                                            </p:txEl>
                                          </p:spTgt>
                                        </p:tgtEl>
                                        <p:attrNameLst>
                                          <p:attrName>style.visibility</p:attrName>
                                        </p:attrNameLst>
                                      </p:cBhvr>
                                      <p:to>
                                        <p:strVal val="visible"/>
                                      </p:to>
                                    </p:set>
                                    <p:animEffect filter="fade" transition="in">
                                      <p:cBhvr>
                                        <p:cTn dur="1000"/>
                                        <p:tgtEl>
                                          <p:spTgt spid="1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animEffect filter="fade" transition="in">
                                      <p:cBhvr>
                                        <p:cTn dur="1000"/>
                                        <p:tgtEl>
                                          <p:spTgt spid="1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1" st="1"/>
                                            </p:txEl>
                                          </p:spTgt>
                                        </p:tgtEl>
                                        <p:attrNameLst>
                                          <p:attrName>style.visibility</p:attrName>
                                        </p:attrNameLst>
                                      </p:cBhvr>
                                      <p:to>
                                        <p:strVal val="visible"/>
                                      </p:to>
                                    </p:set>
                                    <p:animEffect filter="fade" transition="in">
                                      <p:cBhvr>
                                        <p:cTn dur="1000"/>
                                        <p:tgtEl>
                                          <p:spTgt spid="1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2" st="2"/>
                                            </p:txEl>
                                          </p:spTgt>
                                        </p:tgtEl>
                                        <p:attrNameLst>
                                          <p:attrName>style.visibility</p:attrName>
                                        </p:attrNameLst>
                                      </p:cBhvr>
                                      <p:to>
                                        <p:strVal val="visible"/>
                                      </p:to>
                                    </p:set>
                                    <p:animEffect filter="fade" transition="in">
                                      <p:cBhvr>
                                        <p:cTn dur="1000"/>
                                        <p:tgtEl>
                                          <p:spTgt spid="14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44" name="Shape 144"/>
        <p:cNvGrpSpPr/>
        <p:nvPr/>
      </p:nvGrpSpPr>
      <p:grpSpPr>
        <a:xfrm>
          <a:off x="0" y="0"/>
          <a:ext cx="0" cy="0"/>
          <a:chOff x="0" y="0"/>
          <a:chExt cx="0" cy="0"/>
        </a:xfrm>
      </p:grpSpPr>
      <p:sp>
        <p:nvSpPr>
          <p:cNvPr id="145" name="Google Shape;145;p18"/>
          <p:cNvSpPr/>
          <p:nvPr/>
        </p:nvSpPr>
        <p:spPr>
          <a:xfrm>
            <a:off x="1382575" y="370650"/>
            <a:ext cx="6378900" cy="2823600"/>
          </a:xfrm>
          <a:prstGeom prst="roundRect">
            <a:avLst>
              <a:gd fmla="val 1005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8"/>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4</a:t>
            </a:r>
            <a:endParaRPr>
              <a:solidFill>
                <a:schemeClr val="lt1"/>
              </a:solidFill>
            </a:endParaRPr>
          </a:p>
        </p:txBody>
      </p:sp>
      <p:sp>
        <p:nvSpPr>
          <p:cNvPr id="147" name="Google Shape;147;p18"/>
          <p:cNvSpPr txBox="1"/>
          <p:nvPr/>
        </p:nvSpPr>
        <p:spPr>
          <a:xfrm>
            <a:off x="2111250" y="779772"/>
            <a:ext cx="4827300" cy="2355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1000"/>
              </a:spcAft>
              <a:buNone/>
            </a:pPr>
            <a:r>
              <a:rPr lang="en" sz="2200">
                <a:solidFill>
                  <a:srgbClr val="3C4043"/>
                </a:solidFill>
                <a:latin typeface="Google Sans Medium"/>
                <a:ea typeface="Google Sans Medium"/>
                <a:cs typeface="Google Sans Medium"/>
                <a:sym typeface="Google Sans Medium"/>
              </a:rPr>
              <a:t>You’re playing a multiplayer game online when you see one player </a:t>
            </a:r>
            <a:r>
              <a:rPr lang="en" sz="2200">
                <a:solidFill>
                  <a:schemeClr val="accent1"/>
                </a:solidFill>
                <a:latin typeface="Google Sans Medium"/>
                <a:ea typeface="Google Sans Medium"/>
                <a:cs typeface="Google Sans Medium"/>
                <a:sym typeface="Google Sans Medium"/>
              </a:rPr>
              <a:t>intentionally messing up</a:t>
            </a:r>
            <a:r>
              <a:rPr lang="en" sz="2200">
                <a:solidFill>
                  <a:srgbClr val="3C4043"/>
                </a:solidFill>
                <a:latin typeface="Google Sans Medium"/>
                <a:ea typeface="Google Sans Medium"/>
                <a:cs typeface="Google Sans Medium"/>
                <a:sym typeface="Google Sans Medium"/>
              </a:rPr>
              <a:t> what other players are doing.</a:t>
            </a:r>
            <a:endParaRPr sz="2200">
              <a:solidFill>
                <a:srgbClr val="3C4043"/>
              </a:solidFill>
              <a:latin typeface="Google Sans Medium"/>
              <a:ea typeface="Google Sans Medium"/>
              <a:cs typeface="Google Sans Medium"/>
              <a:sym typeface="Google Sans Medium"/>
            </a:endParaRPr>
          </a:p>
        </p:txBody>
      </p:sp>
      <p:sp>
        <p:nvSpPr>
          <p:cNvPr id="148" name="Google Shape;148;p18"/>
          <p:cNvSpPr txBox="1"/>
          <p:nvPr/>
        </p:nvSpPr>
        <p:spPr>
          <a:xfrm>
            <a:off x="2111250" y="2115703"/>
            <a:ext cx="4827300" cy="786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 sz="2200">
                <a:solidFill>
                  <a:srgbClr val="3C4043"/>
                </a:solidFill>
                <a:latin typeface="Google Sans Medium"/>
                <a:ea typeface="Google Sans Medium"/>
                <a:cs typeface="Google Sans Medium"/>
                <a:sym typeface="Google Sans Medium"/>
              </a:rPr>
              <a:t>Someone asks him to stop and </a:t>
            </a:r>
            <a:br>
              <a:rPr lang="en" sz="2200">
                <a:solidFill>
                  <a:srgbClr val="3C4043"/>
                </a:solidFill>
                <a:latin typeface="Google Sans Medium"/>
                <a:ea typeface="Google Sans Medium"/>
                <a:cs typeface="Google Sans Medium"/>
                <a:sym typeface="Google Sans Medium"/>
              </a:rPr>
            </a:br>
            <a:r>
              <a:rPr lang="en" sz="2200">
                <a:solidFill>
                  <a:schemeClr val="accent1"/>
                </a:solidFill>
                <a:latin typeface="Google Sans Medium"/>
                <a:ea typeface="Google Sans Medium"/>
                <a:cs typeface="Google Sans Medium"/>
                <a:sym typeface="Google Sans Medium"/>
              </a:rPr>
              <a:t>he just laughs</a:t>
            </a:r>
            <a:r>
              <a:rPr lang="en" sz="2200">
                <a:solidFill>
                  <a:srgbClr val="3C4043"/>
                </a:solidFill>
                <a:latin typeface="Google Sans Medium"/>
                <a:ea typeface="Google Sans Medium"/>
                <a:cs typeface="Google Sans Medium"/>
                <a:sym typeface="Google Sans Medium"/>
              </a:rPr>
              <a:t>.</a:t>
            </a:r>
            <a:endParaRPr sz="2200">
              <a:solidFill>
                <a:srgbClr val="3C4043"/>
              </a:solidFill>
              <a:latin typeface="Google Sans Medium"/>
              <a:ea typeface="Google Sans Medium"/>
              <a:cs typeface="Google Sans Medium"/>
              <a:sym typeface="Google Sans Medium"/>
            </a:endParaRPr>
          </a:p>
          <a:p>
            <a:pPr indent="0" lvl="0" marL="0" rtl="0" algn="l">
              <a:lnSpc>
                <a:spcPct val="90000"/>
              </a:lnSpc>
              <a:spcBef>
                <a:spcPts val="1000"/>
              </a:spcBef>
              <a:spcAft>
                <a:spcPts val="0"/>
              </a:spcAft>
              <a:buNone/>
            </a:pPr>
            <a:r>
              <a:t/>
            </a:r>
            <a:endParaRPr sz="2200">
              <a:solidFill>
                <a:srgbClr val="3C4043"/>
              </a:solidFill>
              <a:latin typeface="Google Sans Medium"/>
              <a:ea typeface="Google Sans Medium"/>
              <a:cs typeface="Google Sans Medium"/>
              <a:sym typeface="Google Sans Medium"/>
            </a:endParaRPr>
          </a:p>
          <a:p>
            <a:pPr indent="0" lvl="0" marL="0" rtl="0" algn="l">
              <a:lnSpc>
                <a:spcPct val="90000"/>
              </a:lnSpc>
              <a:spcBef>
                <a:spcPts val="1000"/>
              </a:spcBef>
              <a:spcAft>
                <a:spcPts val="1000"/>
              </a:spcAft>
              <a:buNone/>
            </a:pPr>
            <a:r>
              <a:t/>
            </a:r>
            <a:endParaRPr sz="2200">
              <a:solidFill>
                <a:srgbClr val="3C4043"/>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animEffect filter="fade" transition="in">
                                      <p:cBhvr>
                                        <p:cTn dur="1000"/>
                                        <p:tgtEl>
                                          <p:spTgt spid="1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1000"/>
                                        <p:tgtEl>
                                          <p:spTgt spid="1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Effect filter="fade" transition="in">
                                      <p:cBhvr>
                                        <p:cTn dur="1000"/>
                                        <p:tgtEl>
                                          <p:spTgt spid="1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animEffect filter="fade" transition="in">
                                      <p:cBhvr>
                                        <p:cTn dur="1000"/>
                                        <p:tgtEl>
                                          <p:spTgt spid="14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52" name="Shape 152"/>
        <p:cNvGrpSpPr/>
        <p:nvPr/>
      </p:nvGrpSpPr>
      <p:grpSpPr>
        <a:xfrm>
          <a:off x="0" y="0"/>
          <a:ext cx="0" cy="0"/>
          <a:chOff x="0" y="0"/>
          <a:chExt cx="0" cy="0"/>
        </a:xfrm>
      </p:grpSpPr>
      <p:sp>
        <p:nvSpPr>
          <p:cNvPr id="153" name="Google Shape;153;p19"/>
          <p:cNvSpPr/>
          <p:nvPr/>
        </p:nvSpPr>
        <p:spPr>
          <a:xfrm>
            <a:off x="1382575" y="370650"/>
            <a:ext cx="6378900" cy="2677200"/>
          </a:xfrm>
          <a:prstGeom prst="roundRect">
            <a:avLst>
              <a:gd fmla="val 1142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9"/>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5</a:t>
            </a:r>
            <a:endParaRPr>
              <a:solidFill>
                <a:schemeClr val="lt1"/>
              </a:solidFill>
            </a:endParaRPr>
          </a:p>
        </p:txBody>
      </p:sp>
      <p:sp>
        <p:nvSpPr>
          <p:cNvPr id="155" name="Google Shape;155;p19"/>
          <p:cNvSpPr txBox="1"/>
          <p:nvPr/>
        </p:nvSpPr>
        <p:spPr>
          <a:xfrm>
            <a:off x="2111250" y="779200"/>
            <a:ext cx="48273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1000"/>
              </a:spcAft>
              <a:buNone/>
            </a:pPr>
            <a:r>
              <a:rPr lang="en" sz="2200">
                <a:solidFill>
                  <a:srgbClr val="3C4043"/>
                </a:solidFill>
                <a:latin typeface="Google Sans Medium"/>
                <a:ea typeface="Google Sans Medium"/>
                <a:cs typeface="Google Sans Medium"/>
                <a:sym typeface="Google Sans Medium"/>
              </a:rPr>
              <a:t>Your cousins are playing video games with </a:t>
            </a:r>
            <a:r>
              <a:rPr lang="en" sz="2200">
                <a:solidFill>
                  <a:schemeClr val="accent1"/>
                </a:solidFill>
                <a:latin typeface="Google Sans Medium"/>
                <a:ea typeface="Google Sans Medium"/>
                <a:cs typeface="Google Sans Medium"/>
                <a:sym typeface="Google Sans Medium"/>
              </a:rPr>
              <a:t>lots of shooting</a:t>
            </a:r>
            <a:r>
              <a:rPr lang="en" sz="2200">
                <a:solidFill>
                  <a:schemeClr val="accent3"/>
                </a:solidFill>
                <a:latin typeface="Google Sans Medium"/>
                <a:ea typeface="Google Sans Medium"/>
                <a:cs typeface="Google Sans Medium"/>
                <a:sym typeface="Google Sans Medium"/>
              </a:rPr>
              <a:t> </a:t>
            </a:r>
            <a:r>
              <a:rPr lang="en" sz="2200">
                <a:solidFill>
                  <a:srgbClr val="3C4043"/>
                </a:solidFill>
                <a:latin typeface="Google Sans Medium"/>
                <a:ea typeface="Google Sans Medium"/>
                <a:cs typeface="Google Sans Medium"/>
                <a:sym typeface="Google Sans Medium"/>
              </a:rPr>
              <a:t>in them.</a:t>
            </a:r>
            <a:endParaRPr sz="2200">
              <a:solidFill>
                <a:srgbClr val="3C4043"/>
              </a:solidFill>
              <a:latin typeface="Google Sans Medium"/>
              <a:ea typeface="Google Sans Medium"/>
              <a:cs typeface="Google Sans Medium"/>
              <a:sym typeface="Google Sans Medium"/>
            </a:endParaRPr>
          </a:p>
        </p:txBody>
      </p:sp>
      <p:sp>
        <p:nvSpPr>
          <p:cNvPr id="156" name="Google Shape;156;p19"/>
          <p:cNvSpPr txBox="1"/>
          <p:nvPr/>
        </p:nvSpPr>
        <p:spPr>
          <a:xfrm>
            <a:off x="2111250" y="1508774"/>
            <a:ext cx="4827300" cy="24369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 sz="2200">
                <a:solidFill>
                  <a:srgbClr val="3C4043"/>
                </a:solidFill>
                <a:latin typeface="Google Sans Medium"/>
                <a:ea typeface="Google Sans Medium"/>
                <a:cs typeface="Google Sans Medium"/>
                <a:sym typeface="Google Sans Medium"/>
              </a:rPr>
              <a:t>There are lots of </a:t>
            </a:r>
            <a:r>
              <a:rPr lang="en" sz="2200">
                <a:solidFill>
                  <a:schemeClr val="accent1"/>
                </a:solidFill>
                <a:latin typeface="Google Sans Medium"/>
                <a:ea typeface="Google Sans Medium"/>
                <a:cs typeface="Google Sans Medium"/>
                <a:sym typeface="Google Sans Medium"/>
              </a:rPr>
              <a:t>people getting hurt</a:t>
            </a:r>
            <a:r>
              <a:rPr lang="en" sz="2200">
                <a:solidFill>
                  <a:srgbClr val="3C4043"/>
                </a:solidFill>
                <a:latin typeface="Google Sans Medium"/>
                <a:ea typeface="Google Sans Medium"/>
                <a:cs typeface="Google Sans Medium"/>
                <a:sym typeface="Google Sans Medium"/>
              </a:rPr>
              <a:t>. </a:t>
            </a:r>
            <a:endParaRPr sz="2200">
              <a:solidFill>
                <a:srgbClr val="3C4043"/>
              </a:solidFill>
              <a:latin typeface="Google Sans Medium"/>
              <a:ea typeface="Google Sans Medium"/>
              <a:cs typeface="Google Sans Medium"/>
              <a:sym typeface="Google Sans Medium"/>
            </a:endParaRPr>
          </a:p>
          <a:p>
            <a:pPr indent="0" lvl="0" marL="0" rtl="0" algn="l">
              <a:lnSpc>
                <a:spcPct val="90000"/>
              </a:lnSpc>
              <a:spcBef>
                <a:spcPts val="1000"/>
              </a:spcBef>
              <a:spcAft>
                <a:spcPts val="1000"/>
              </a:spcAft>
              <a:buNone/>
            </a:pPr>
            <a:r>
              <a:rPr lang="en" sz="2200">
                <a:solidFill>
                  <a:srgbClr val="3C4043"/>
                </a:solidFill>
                <a:latin typeface="Google Sans Medium"/>
                <a:ea typeface="Google Sans Medium"/>
                <a:cs typeface="Google Sans Medium"/>
                <a:sym typeface="Google Sans Medium"/>
              </a:rPr>
              <a:t>You ask them to </a:t>
            </a:r>
            <a:r>
              <a:rPr lang="en" sz="2200">
                <a:solidFill>
                  <a:schemeClr val="accent1"/>
                </a:solidFill>
                <a:latin typeface="Google Sans Medium"/>
                <a:ea typeface="Google Sans Medium"/>
                <a:cs typeface="Google Sans Medium"/>
                <a:sym typeface="Google Sans Medium"/>
              </a:rPr>
              <a:t>play something else</a:t>
            </a:r>
            <a:r>
              <a:rPr lang="en" sz="2200">
                <a:solidFill>
                  <a:srgbClr val="3C4043"/>
                </a:solidFill>
                <a:latin typeface="Google Sans Medium"/>
                <a:ea typeface="Google Sans Medium"/>
                <a:cs typeface="Google Sans Medium"/>
                <a:sym typeface="Google Sans Medium"/>
              </a:rPr>
              <a:t>, but they </a:t>
            </a:r>
            <a:r>
              <a:rPr lang="en" sz="2200">
                <a:solidFill>
                  <a:schemeClr val="accent1"/>
                </a:solidFill>
                <a:latin typeface="Google Sans Medium"/>
                <a:ea typeface="Google Sans Medium"/>
                <a:cs typeface="Google Sans Medium"/>
                <a:sym typeface="Google Sans Medium"/>
              </a:rPr>
              <a:t>ignore you</a:t>
            </a:r>
            <a:r>
              <a:rPr lang="en" sz="2200">
                <a:solidFill>
                  <a:srgbClr val="3C4043"/>
                </a:solidFill>
                <a:latin typeface="Google Sans Medium"/>
                <a:ea typeface="Google Sans Medium"/>
                <a:cs typeface="Google Sans Medium"/>
                <a:sym typeface="Google Sans Medium"/>
              </a:rPr>
              <a:t>.</a:t>
            </a:r>
            <a:endParaRPr sz="2200">
              <a:solidFill>
                <a:srgbClr val="3C4043"/>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55">
                                            <p:txEl>
                                              <p:pRg end="0" st="0"/>
                                            </p:txEl>
                                          </p:spTgt>
                                        </p:tgtEl>
                                        <p:attrNameLst>
                                          <p:attrName>style.visibility</p:attrName>
                                        </p:attrNameLst>
                                      </p:cBhvr>
                                      <p:to>
                                        <p:strVal val="visible"/>
                                      </p:to>
                                    </p:set>
                                    <p:animEffect filter="fade" transition="in">
                                      <p:cBhvr>
                                        <p:cTn dur="1000"/>
                                        <p:tgtEl>
                                          <p:spTgt spid="1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0" st="0"/>
                                            </p:txEl>
                                          </p:spTgt>
                                        </p:tgtEl>
                                        <p:attrNameLst>
                                          <p:attrName>style.visibility</p:attrName>
                                        </p:attrNameLst>
                                      </p:cBhvr>
                                      <p:to>
                                        <p:strVal val="visible"/>
                                      </p:to>
                                    </p:set>
                                    <p:animEffect filter="fade" transition="in">
                                      <p:cBhvr>
                                        <p:cTn dur="1000"/>
                                        <p:tgtEl>
                                          <p:spTgt spid="1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6">
                                            <p:txEl>
                                              <p:pRg end="1" st="1"/>
                                            </p:txEl>
                                          </p:spTgt>
                                        </p:tgtEl>
                                        <p:attrNameLst>
                                          <p:attrName>style.visibility</p:attrName>
                                        </p:attrNameLst>
                                      </p:cBhvr>
                                      <p:to>
                                        <p:strVal val="visible"/>
                                      </p:to>
                                    </p:set>
                                    <p:animEffect filter="fade" transition="in">
                                      <p:cBhvr>
                                        <p:cTn dur="1000"/>
                                        <p:tgtEl>
                                          <p:spTgt spid="15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60" name="Shape 160"/>
        <p:cNvGrpSpPr/>
        <p:nvPr/>
      </p:nvGrpSpPr>
      <p:grpSpPr>
        <a:xfrm>
          <a:off x="0" y="0"/>
          <a:ext cx="0" cy="0"/>
          <a:chOff x="0" y="0"/>
          <a:chExt cx="0" cy="0"/>
        </a:xfrm>
      </p:grpSpPr>
      <p:sp>
        <p:nvSpPr>
          <p:cNvPr id="161" name="Google Shape;161;p20"/>
          <p:cNvSpPr/>
          <p:nvPr/>
        </p:nvSpPr>
        <p:spPr>
          <a:xfrm>
            <a:off x="1382575" y="370650"/>
            <a:ext cx="6378900" cy="2538600"/>
          </a:xfrm>
          <a:prstGeom prst="roundRect">
            <a:avLst>
              <a:gd fmla="val 11946"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0"/>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6</a:t>
            </a:r>
            <a:endParaRPr>
              <a:solidFill>
                <a:schemeClr val="lt1"/>
              </a:solidFill>
            </a:endParaRPr>
          </a:p>
        </p:txBody>
      </p:sp>
      <p:sp>
        <p:nvSpPr>
          <p:cNvPr id="163" name="Google Shape;163;p20"/>
          <p:cNvSpPr txBox="1"/>
          <p:nvPr/>
        </p:nvSpPr>
        <p:spPr>
          <a:xfrm>
            <a:off x="2111250" y="779250"/>
            <a:ext cx="4718700" cy="1031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1000"/>
              </a:spcAft>
              <a:buNone/>
            </a:pPr>
            <a:r>
              <a:rPr lang="en" sz="2200">
                <a:solidFill>
                  <a:srgbClr val="3C4043"/>
                </a:solidFill>
                <a:latin typeface="Google Sans Medium"/>
                <a:ea typeface="Google Sans Medium"/>
                <a:cs typeface="Google Sans Medium"/>
                <a:sym typeface="Google Sans Medium"/>
              </a:rPr>
              <a:t>You’re at a </a:t>
            </a:r>
            <a:r>
              <a:rPr lang="en" sz="2200">
                <a:solidFill>
                  <a:schemeClr val="accent1"/>
                </a:solidFill>
                <a:latin typeface="Google Sans Medium"/>
                <a:ea typeface="Google Sans Medium"/>
                <a:cs typeface="Google Sans Medium"/>
                <a:sym typeface="Google Sans Medium"/>
              </a:rPr>
              <a:t>friend’s house</a:t>
            </a:r>
            <a:r>
              <a:rPr lang="en" sz="2200">
                <a:solidFill>
                  <a:srgbClr val="3C4043"/>
                </a:solidFill>
                <a:latin typeface="Google Sans Medium"/>
                <a:ea typeface="Google Sans Medium"/>
                <a:cs typeface="Google Sans Medium"/>
                <a:sym typeface="Google Sans Medium"/>
              </a:rPr>
              <a:t> and you overhear a </a:t>
            </a:r>
            <a:r>
              <a:rPr lang="en" sz="2200">
                <a:solidFill>
                  <a:schemeClr val="accent1"/>
                </a:solidFill>
                <a:latin typeface="Google Sans Medium"/>
                <a:ea typeface="Google Sans Medium"/>
                <a:cs typeface="Google Sans Medium"/>
                <a:sym typeface="Google Sans Medium"/>
              </a:rPr>
              <a:t>news story</a:t>
            </a:r>
            <a:r>
              <a:rPr lang="en" sz="2200">
                <a:solidFill>
                  <a:srgbClr val="3C4043"/>
                </a:solidFill>
                <a:latin typeface="Google Sans Medium"/>
                <a:ea typeface="Google Sans Medium"/>
                <a:cs typeface="Google Sans Medium"/>
                <a:sym typeface="Google Sans Medium"/>
              </a:rPr>
              <a:t> on TV that makes you feel </a:t>
            </a:r>
            <a:r>
              <a:rPr lang="en" sz="2200">
                <a:solidFill>
                  <a:schemeClr val="accent1"/>
                </a:solidFill>
                <a:latin typeface="Google Sans Medium"/>
                <a:ea typeface="Google Sans Medium"/>
                <a:cs typeface="Google Sans Medium"/>
                <a:sym typeface="Google Sans Medium"/>
              </a:rPr>
              <a:t>really sad</a:t>
            </a:r>
            <a:r>
              <a:rPr lang="en" sz="2200">
                <a:solidFill>
                  <a:srgbClr val="3C4043"/>
                </a:solidFill>
                <a:latin typeface="Google Sans Medium"/>
                <a:ea typeface="Google Sans Medium"/>
                <a:cs typeface="Google Sans Medium"/>
                <a:sym typeface="Google Sans Medium"/>
              </a:rPr>
              <a:t>.</a:t>
            </a:r>
            <a:endParaRPr sz="2200">
              <a:solidFill>
                <a:srgbClr val="3C4043"/>
              </a:solidFill>
              <a:latin typeface="Google Sans Medium"/>
              <a:ea typeface="Google Sans Medium"/>
              <a:cs typeface="Google Sans Medium"/>
              <a:sym typeface="Google Sans Medium"/>
            </a:endParaRPr>
          </a:p>
        </p:txBody>
      </p:sp>
      <p:sp>
        <p:nvSpPr>
          <p:cNvPr id="164" name="Google Shape;164;p20"/>
          <p:cNvSpPr txBox="1"/>
          <p:nvPr/>
        </p:nvSpPr>
        <p:spPr>
          <a:xfrm>
            <a:off x="2111250" y="1810500"/>
            <a:ext cx="4718700" cy="8565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1000"/>
              </a:spcAft>
              <a:buNone/>
            </a:pPr>
            <a:r>
              <a:rPr lang="en" sz="2200">
                <a:solidFill>
                  <a:srgbClr val="3C4043"/>
                </a:solidFill>
                <a:latin typeface="Google Sans Medium"/>
                <a:ea typeface="Google Sans Medium"/>
                <a:cs typeface="Google Sans Medium"/>
                <a:sym typeface="Google Sans Medium"/>
              </a:rPr>
              <a:t>When you get home, you decide </a:t>
            </a:r>
            <a:br>
              <a:rPr lang="en" sz="2200">
                <a:solidFill>
                  <a:srgbClr val="3C4043"/>
                </a:solidFill>
                <a:latin typeface="Google Sans Medium"/>
                <a:ea typeface="Google Sans Medium"/>
                <a:cs typeface="Google Sans Medium"/>
                <a:sym typeface="Google Sans Medium"/>
              </a:rPr>
            </a:br>
            <a:r>
              <a:rPr lang="en" sz="2200">
                <a:solidFill>
                  <a:srgbClr val="3C4043"/>
                </a:solidFill>
                <a:latin typeface="Google Sans Medium"/>
                <a:ea typeface="Google Sans Medium"/>
                <a:cs typeface="Google Sans Medium"/>
                <a:sym typeface="Google Sans Medium"/>
              </a:rPr>
              <a:t>to talk to a an adult you trust.</a:t>
            </a:r>
            <a:endParaRPr sz="2200">
              <a:solidFill>
                <a:srgbClr val="3C4043"/>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63">
                                            <p:txEl>
                                              <p:pRg end="0" st="0"/>
                                            </p:txEl>
                                          </p:spTgt>
                                        </p:tgtEl>
                                        <p:attrNameLst>
                                          <p:attrName>style.visibility</p:attrName>
                                        </p:attrNameLst>
                                      </p:cBhvr>
                                      <p:to>
                                        <p:strVal val="visible"/>
                                      </p:to>
                                    </p:set>
                                    <p:animEffect filter="fade" transition="in">
                                      <p:cBhvr>
                                        <p:cTn dur="1000"/>
                                        <p:tgtEl>
                                          <p:spTgt spid="1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xEl>
                                              <p:pRg end="0" st="0"/>
                                            </p:txEl>
                                          </p:spTgt>
                                        </p:tgtEl>
                                        <p:attrNameLst>
                                          <p:attrName>style.visibility</p:attrName>
                                        </p:attrNameLst>
                                      </p:cBhvr>
                                      <p:to>
                                        <p:strVal val="visible"/>
                                      </p:to>
                                    </p:set>
                                    <p:animEffect filter="fade" transition="in">
                                      <p:cBhvr>
                                        <p:cTn dur="1000"/>
                                        <p:tgtEl>
                                          <p:spTgt spid="16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6" name="Shape 56"/>
        <p:cNvGrpSpPr/>
        <p:nvPr/>
      </p:nvGrpSpPr>
      <p:grpSpPr>
        <a:xfrm>
          <a:off x="0" y="0"/>
          <a:ext cx="0" cy="0"/>
          <a:chOff x="0" y="0"/>
          <a:chExt cx="0" cy="0"/>
        </a:xfrm>
      </p:grpSpPr>
      <p:sp>
        <p:nvSpPr>
          <p:cNvPr id="57" name="Google Shape;57;p8"/>
          <p:cNvSpPr/>
          <p:nvPr/>
        </p:nvSpPr>
        <p:spPr>
          <a:xfrm>
            <a:off x="5904450" y="0"/>
            <a:ext cx="3239272" cy="5143413"/>
          </a:xfrm>
          <a:custGeom>
            <a:rect b="b" l="l" r="r" t="t"/>
            <a:pathLst>
              <a:path extrusionOk="0" h="209529" w="118362">
                <a:moveTo>
                  <a:pt x="118362" y="0"/>
                </a:moveTo>
                <a:lnTo>
                  <a:pt x="0" y="0"/>
                </a:lnTo>
                <a:lnTo>
                  <a:pt x="39454" y="209529"/>
                </a:lnTo>
                <a:lnTo>
                  <a:pt x="118139" y="209529"/>
                </a:lnTo>
                <a:close/>
              </a:path>
            </a:pathLst>
          </a:custGeom>
          <a:solidFill>
            <a:srgbClr val="3569B2"/>
          </a:solidFill>
          <a:ln>
            <a:noFill/>
          </a:ln>
        </p:spPr>
      </p:sp>
      <p:sp>
        <p:nvSpPr>
          <p:cNvPr id="58" name="Google Shape;58;p8"/>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What activities do you do online?</a:t>
            </a:r>
            <a:endParaRPr/>
          </a:p>
        </p:txBody>
      </p:sp>
      <p:sp>
        <p:nvSpPr>
          <p:cNvPr id="59" name="Google Shape;59;p8"/>
          <p:cNvSpPr/>
          <p:nvPr/>
        </p:nvSpPr>
        <p:spPr>
          <a:xfrm rot="183739">
            <a:off x="5158037" y="1518933"/>
            <a:ext cx="3083002" cy="2671120"/>
          </a:xfrm>
          <a:prstGeom prst="foldedCorner">
            <a:avLst>
              <a:gd fmla="val 30618" name="adj"/>
            </a:avLst>
          </a:prstGeom>
          <a:solidFill>
            <a:srgbClr val="FBBC05"/>
          </a:solidFill>
          <a:ln>
            <a:noFill/>
          </a:ln>
        </p:spPr>
        <p:txBody>
          <a:bodyPr anchorCtr="0" anchor="ctr" bIns="91425" lIns="274300" spcFirstLastPara="1" rIns="91425" wrap="square" tIns="91425">
            <a:noAutofit/>
          </a:bodyPr>
          <a:lstStyle/>
          <a:p>
            <a:pPr indent="0" lvl="0" marL="0" rtl="0" algn="l">
              <a:lnSpc>
                <a:spcPct val="100000"/>
              </a:lnSpc>
              <a:spcBef>
                <a:spcPts val="1200"/>
              </a:spcBef>
              <a:spcAft>
                <a:spcPts val="0"/>
              </a:spcAft>
              <a:buNone/>
            </a:pPr>
            <a:r>
              <a:t/>
            </a:r>
            <a:endParaRPr sz="2800">
              <a:solidFill>
                <a:srgbClr val="3C4043"/>
              </a:solidFill>
              <a:latin typeface="Google Sans Medium"/>
              <a:ea typeface="Google Sans Medium"/>
              <a:cs typeface="Google Sans Medium"/>
              <a:sym typeface="Google Sans Medium"/>
            </a:endParaRPr>
          </a:p>
          <a:p>
            <a:pPr indent="0" lvl="0" marL="0" rtl="0" algn="l">
              <a:lnSpc>
                <a:spcPct val="100000"/>
              </a:lnSpc>
              <a:spcBef>
                <a:spcPts val="1200"/>
              </a:spcBef>
              <a:spcAft>
                <a:spcPts val="0"/>
              </a:spcAft>
              <a:buNone/>
            </a:pPr>
            <a:r>
              <a:t/>
            </a:r>
            <a:endParaRPr sz="2800">
              <a:solidFill>
                <a:srgbClr val="3C4043"/>
              </a:solidFill>
              <a:latin typeface="Google Sans Medium"/>
              <a:ea typeface="Google Sans Medium"/>
              <a:cs typeface="Google Sans Medium"/>
              <a:sym typeface="Google Sans Medium"/>
            </a:endParaRPr>
          </a:p>
        </p:txBody>
      </p:sp>
      <p:grpSp>
        <p:nvGrpSpPr>
          <p:cNvPr id="60" name="Google Shape;60;p8"/>
          <p:cNvGrpSpPr/>
          <p:nvPr/>
        </p:nvGrpSpPr>
        <p:grpSpPr>
          <a:xfrm rot="249235">
            <a:off x="5548495" y="2220951"/>
            <a:ext cx="2174846" cy="1152230"/>
            <a:chOff x="2133275" y="3039450"/>
            <a:chExt cx="2103300" cy="1114325"/>
          </a:xfrm>
        </p:grpSpPr>
        <p:sp>
          <p:nvSpPr>
            <p:cNvPr id="61" name="Google Shape;61;p8"/>
            <p:cNvSpPr/>
            <p:nvPr/>
          </p:nvSpPr>
          <p:spPr>
            <a:xfrm>
              <a:off x="2135825" y="3930575"/>
              <a:ext cx="2098300" cy="223200"/>
            </a:xfrm>
            <a:custGeom>
              <a:rect b="b" l="l" r="r" t="t"/>
              <a:pathLst>
                <a:path extrusionOk="0" h="8928" w="83932">
                  <a:moveTo>
                    <a:pt x="82106" y="1"/>
                  </a:moveTo>
                  <a:cubicBezTo>
                    <a:pt x="81515" y="1"/>
                    <a:pt x="80930" y="324"/>
                    <a:pt x="80701" y="1079"/>
                  </a:cubicBezTo>
                  <a:cubicBezTo>
                    <a:pt x="80141" y="3037"/>
                    <a:pt x="77818" y="3953"/>
                    <a:pt x="75343" y="3953"/>
                  </a:cubicBezTo>
                  <a:cubicBezTo>
                    <a:pt x="74498" y="3953"/>
                    <a:pt x="73635" y="3846"/>
                    <a:pt x="72819" y="3638"/>
                  </a:cubicBezTo>
                  <a:cubicBezTo>
                    <a:pt x="68064" y="2439"/>
                    <a:pt x="65696" y="1019"/>
                    <a:pt x="62735" y="1019"/>
                  </a:cubicBezTo>
                  <a:cubicBezTo>
                    <a:pt x="60638" y="1019"/>
                    <a:pt x="58244" y="1731"/>
                    <a:pt x="54495" y="3740"/>
                  </a:cubicBezTo>
                  <a:cubicBezTo>
                    <a:pt x="51649" y="5270"/>
                    <a:pt x="49882" y="5936"/>
                    <a:pt x="48428" y="5936"/>
                  </a:cubicBezTo>
                  <a:cubicBezTo>
                    <a:pt x="46867" y="5936"/>
                    <a:pt x="45667" y="5167"/>
                    <a:pt x="43882" y="3877"/>
                  </a:cubicBezTo>
                  <a:cubicBezTo>
                    <a:pt x="40698" y="1550"/>
                    <a:pt x="38230" y="760"/>
                    <a:pt x="36205" y="760"/>
                  </a:cubicBezTo>
                  <a:cubicBezTo>
                    <a:pt x="32111" y="760"/>
                    <a:pt x="29822" y="3990"/>
                    <a:pt x="27060" y="4286"/>
                  </a:cubicBezTo>
                  <a:cubicBezTo>
                    <a:pt x="26922" y="4301"/>
                    <a:pt x="26785" y="4308"/>
                    <a:pt x="26647" y="4308"/>
                  </a:cubicBezTo>
                  <a:cubicBezTo>
                    <a:pt x="23300" y="4308"/>
                    <a:pt x="19895" y="160"/>
                    <a:pt x="15630" y="160"/>
                  </a:cubicBezTo>
                  <a:cubicBezTo>
                    <a:pt x="15152" y="160"/>
                    <a:pt x="14662" y="212"/>
                    <a:pt x="14161" y="328"/>
                  </a:cubicBezTo>
                  <a:cubicBezTo>
                    <a:pt x="11943" y="840"/>
                    <a:pt x="10476" y="2375"/>
                    <a:pt x="8872" y="3024"/>
                  </a:cubicBezTo>
                  <a:cubicBezTo>
                    <a:pt x="8114" y="3328"/>
                    <a:pt x="7358" y="3440"/>
                    <a:pt x="6627" y="3440"/>
                  </a:cubicBezTo>
                  <a:cubicBezTo>
                    <a:pt x="4633" y="3440"/>
                    <a:pt x="2817" y="2612"/>
                    <a:pt x="1614" y="2612"/>
                  </a:cubicBezTo>
                  <a:cubicBezTo>
                    <a:pt x="933" y="2612"/>
                    <a:pt x="449" y="2877"/>
                    <a:pt x="239" y="3706"/>
                  </a:cubicBezTo>
                  <a:cubicBezTo>
                    <a:pt x="0" y="4491"/>
                    <a:pt x="478" y="5310"/>
                    <a:pt x="1297" y="5515"/>
                  </a:cubicBezTo>
                  <a:cubicBezTo>
                    <a:pt x="3562" y="6112"/>
                    <a:pt x="5333" y="6347"/>
                    <a:pt x="6754" y="6347"/>
                  </a:cubicBezTo>
                  <a:cubicBezTo>
                    <a:pt x="11928" y="6347"/>
                    <a:pt x="12465" y="3238"/>
                    <a:pt x="15399" y="3238"/>
                  </a:cubicBezTo>
                  <a:cubicBezTo>
                    <a:pt x="16537" y="3238"/>
                    <a:pt x="18035" y="3705"/>
                    <a:pt x="20303" y="5003"/>
                  </a:cubicBezTo>
                  <a:cubicBezTo>
                    <a:pt x="23019" y="6562"/>
                    <a:pt x="24880" y="7312"/>
                    <a:pt x="26644" y="7312"/>
                  </a:cubicBezTo>
                  <a:cubicBezTo>
                    <a:pt x="28316" y="7312"/>
                    <a:pt x="29900" y="6639"/>
                    <a:pt x="32042" y="5344"/>
                  </a:cubicBezTo>
                  <a:cubicBezTo>
                    <a:pt x="33863" y="4242"/>
                    <a:pt x="35350" y="3815"/>
                    <a:pt x="36638" y="3815"/>
                  </a:cubicBezTo>
                  <a:cubicBezTo>
                    <a:pt x="41094" y="3815"/>
                    <a:pt x="43176" y="8927"/>
                    <a:pt x="48523" y="8927"/>
                  </a:cubicBezTo>
                  <a:cubicBezTo>
                    <a:pt x="51185" y="8927"/>
                    <a:pt x="53573" y="7630"/>
                    <a:pt x="55928" y="6402"/>
                  </a:cubicBezTo>
                  <a:cubicBezTo>
                    <a:pt x="59126" y="4684"/>
                    <a:pt x="61072" y="4058"/>
                    <a:pt x="62803" y="4058"/>
                  </a:cubicBezTo>
                  <a:cubicBezTo>
                    <a:pt x="65301" y="4058"/>
                    <a:pt x="67351" y="5363"/>
                    <a:pt x="72068" y="6573"/>
                  </a:cubicBezTo>
                  <a:cubicBezTo>
                    <a:pt x="73106" y="6830"/>
                    <a:pt x="74190" y="6962"/>
                    <a:pt x="75261" y="6962"/>
                  </a:cubicBezTo>
                  <a:cubicBezTo>
                    <a:pt x="79014" y="6962"/>
                    <a:pt x="82619" y="5349"/>
                    <a:pt x="83601" y="1898"/>
                  </a:cubicBezTo>
                  <a:cubicBezTo>
                    <a:pt x="83932" y="762"/>
                    <a:pt x="83012" y="1"/>
                    <a:pt x="82106" y="1"/>
                  </a:cubicBezTo>
                  <a:close/>
                </a:path>
              </a:pathLst>
            </a:custGeom>
            <a:solidFill>
              <a:srgbClr val="3C40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C4043"/>
                </a:solidFill>
              </a:endParaRPr>
            </a:p>
          </p:txBody>
        </p:sp>
        <p:sp>
          <p:nvSpPr>
            <p:cNvPr id="62" name="Google Shape;62;p8"/>
            <p:cNvSpPr/>
            <p:nvPr/>
          </p:nvSpPr>
          <p:spPr>
            <a:xfrm>
              <a:off x="2151325" y="3410025"/>
              <a:ext cx="2085250" cy="304525"/>
            </a:xfrm>
            <a:custGeom>
              <a:rect b="b" l="l" r="r" t="t"/>
              <a:pathLst>
                <a:path extrusionOk="0" h="12181" w="83410">
                  <a:moveTo>
                    <a:pt x="40053" y="1"/>
                  </a:moveTo>
                  <a:cubicBezTo>
                    <a:pt x="39373" y="1"/>
                    <a:pt x="38669" y="114"/>
                    <a:pt x="37939" y="369"/>
                  </a:cubicBezTo>
                  <a:cubicBezTo>
                    <a:pt x="32939" y="2128"/>
                    <a:pt x="32805" y="9047"/>
                    <a:pt x="29091" y="9047"/>
                  </a:cubicBezTo>
                  <a:cubicBezTo>
                    <a:pt x="27761" y="9047"/>
                    <a:pt x="25971" y="8160"/>
                    <a:pt x="23334" y="5829"/>
                  </a:cubicBezTo>
                  <a:cubicBezTo>
                    <a:pt x="21037" y="3813"/>
                    <a:pt x="18713" y="2775"/>
                    <a:pt x="16675" y="2775"/>
                  </a:cubicBezTo>
                  <a:cubicBezTo>
                    <a:pt x="15505" y="2775"/>
                    <a:pt x="14429" y="3118"/>
                    <a:pt x="13507" y="3816"/>
                  </a:cubicBezTo>
                  <a:cubicBezTo>
                    <a:pt x="12449" y="4600"/>
                    <a:pt x="11903" y="5624"/>
                    <a:pt x="11289" y="6341"/>
                  </a:cubicBezTo>
                  <a:cubicBezTo>
                    <a:pt x="10387" y="7367"/>
                    <a:pt x="8989" y="7869"/>
                    <a:pt x="7576" y="7869"/>
                  </a:cubicBezTo>
                  <a:cubicBezTo>
                    <a:pt x="5888" y="7869"/>
                    <a:pt x="4180" y="7153"/>
                    <a:pt x="3270" y="5761"/>
                  </a:cubicBezTo>
                  <a:cubicBezTo>
                    <a:pt x="2957" y="5266"/>
                    <a:pt x="2516" y="5061"/>
                    <a:pt x="2076" y="5061"/>
                  </a:cubicBezTo>
                  <a:cubicBezTo>
                    <a:pt x="1032" y="5061"/>
                    <a:pt x="0" y="6221"/>
                    <a:pt x="745" y="7398"/>
                  </a:cubicBezTo>
                  <a:cubicBezTo>
                    <a:pt x="2232" y="9685"/>
                    <a:pt x="4914" y="10877"/>
                    <a:pt x="7582" y="10877"/>
                  </a:cubicBezTo>
                  <a:cubicBezTo>
                    <a:pt x="9813" y="10877"/>
                    <a:pt x="12034" y="10044"/>
                    <a:pt x="13541" y="8320"/>
                  </a:cubicBezTo>
                  <a:cubicBezTo>
                    <a:pt x="14189" y="7603"/>
                    <a:pt x="14735" y="6648"/>
                    <a:pt x="15316" y="6204"/>
                  </a:cubicBezTo>
                  <a:cubicBezTo>
                    <a:pt x="15783" y="5854"/>
                    <a:pt x="16270" y="5702"/>
                    <a:pt x="16776" y="5702"/>
                  </a:cubicBezTo>
                  <a:cubicBezTo>
                    <a:pt x="20081" y="5702"/>
                    <a:pt x="24191" y="12180"/>
                    <a:pt x="28871" y="12180"/>
                  </a:cubicBezTo>
                  <a:cubicBezTo>
                    <a:pt x="31009" y="12180"/>
                    <a:pt x="33266" y="10828"/>
                    <a:pt x="35619" y="6887"/>
                  </a:cubicBezTo>
                  <a:cubicBezTo>
                    <a:pt x="36608" y="5249"/>
                    <a:pt x="37530" y="3679"/>
                    <a:pt x="38929" y="3201"/>
                  </a:cubicBezTo>
                  <a:cubicBezTo>
                    <a:pt x="39263" y="3084"/>
                    <a:pt x="39604" y="3033"/>
                    <a:pt x="39945" y="3033"/>
                  </a:cubicBezTo>
                  <a:cubicBezTo>
                    <a:pt x="41585" y="3033"/>
                    <a:pt x="43204" y="4212"/>
                    <a:pt x="43911" y="4805"/>
                  </a:cubicBezTo>
                  <a:cubicBezTo>
                    <a:pt x="45685" y="6272"/>
                    <a:pt x="47221" y="8217"/>
                    <a:pt x="49473" y="9480"/>
                  </a:cubicBezTo>
                  <a:cubicBezTo>
                    <a:pt x="50605" y="10091"/>
                    <a:pt x="51965" y="10454"/>
                    <a:pt x="53300" y="10454"/>
                  </a:cubicBezTo>
                  <a:cubicBezTo>
                    <a:pt x="55022" y="10454"/>
                    <a:pt x="56703" y="9849"/>
                    <a:pt x="57799" y="8388"/>
                  </a:cubicBezTo>
                  <a:cubicBezTo>
                    <a:pt x="58754" y="7125"/>
                    <a:pt x="59164" y="4669"/>
                    <a:pt x="59744" y="3918"/>
                  </a:cubicBezTo>
                  <a:cubicBezTo>
                    <a:pt x="60189" y="3350"/>
                    <a:pt x="60916" y="3107"/>
                    <a:pt x="61731" y="3107"/>
                  </a:cubicBezTo>
                  <a:cubicBezTo>
                    <a:pt x="62729" y="3107"/>
                    <a:pt x="63858" y="3472"/>
                    <a:pt x="64760" y="4054"/>
                  </a:cubicBezTo>
                  <a:cubicBezTo>
                    <a:pt x="66807" y="5351"/>
                    <a:pt x="68582" y="7501"/>
                    <a:pt x="71175" y="8661"/>
                  </a:cubicBezTo>
                  <a:cubicBezTo>
                    <a:pt x="72440" y="9233"/>
                    <a:pt x="73765" y="9472"/>
                    <a:pt x="75039" y="9472"/>
                  </a:cubicBezTo>
                  <a:cubicBezTo>
                    <a:pt x="79539" y="9472"/>
                    <a:pt x="83409" y="6500"/>
                    <a:pt x="81787" y="4771"/>
                  </a:cubicBezTo>
                  <a:cubicBezTo>
                    <a:pt x="81485" y="4451"/>
                    <a:pt x="81080" y="4288"/>
                    <a:pt x="80675" y="4288"/>
                  </a:cubicBezTo>
                  <a:cubicBezTo>
                    <a:pt x="80303" y="4288"/>
                    <a:pt x="79931" y="4425"/>
                    <a:pt x="79637" y="4703"/>
                  </a:cubicBezTo>
                  <a:cubicBezTo>
                    <a:pt x="78431" y="5842"/>
                    <a:pt x="76713" y="6455"/>
                    <a:pt x="75009" y="6455"/>
                  </a:cubicBezTo>
                  <a:cubicBezTo>
                    <a:pt x="74110" y="6455"/>
                    <a:pt x="73216" y="6285"/>
                    <a:pt x="72403" y="5931"/>
                  </a:cubicBezTo>
                  <a:cubicBezTo>
                    <a:pt x="70390" y="5010"/>
                    <a:pt x="68547" y="2860"/>
                    <a:pt x="66364" y="1495"/>
                  </a:cubicBezTo>
                  <a:cubicBezTo>
                    <a:pt x="65008" y="642"/>
                    <a:pt x="63332" y="108"/>
                    <a:pt x="61727" y="108"/>
                  </a:cubicBezTo>
                  <a:cubicBezTo>
                    <a:pt x="60059" y="108"/>
                    <a:pt x="58467" y="684"/>
                    <a:pt x="57389" y="2075"/>
                  </a:cubicBezTo>
                  <a:cubicBezTo>
                    <a:pt x="56400" y="3338"/>
                    <a:pt x="55990" y="5829"/>
                    <a:pt x="55410" y="6579"/>
                  </a:cubicBezTo>
                  <a:cubicBezTo>
                    <a:pt x="54933" y="7197"/>
                    <a:pt x="54137" y="7459"/>
                    <a:pt x="53281" y="7459"/>
                  </a:cubicBezTo>
                  <a:cubicBezTo>
                    <a:pt x="52482" y="7459"/>
                    <a:pt x="51632" y="7231"/>
                    <a:pt x="50940" y="6852"/>
                  </a:cubicBezTo>
                  <a:cubicBezTo>
                    <a:pt x="48258" y="5392"/>
                    <a:pt x="44742" y="1"/>
                    <a:pt x="40053" y="1"/>
                  </a:cubicBezTo>
                  <a:close/>
                </a:path>
              </a:pathLst>
            </a:custGeom>
            <a:solidFill>
              <a:srgbClr val="3C40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C4043"/>
                </a:solidFill>
              </a:endParaRPr>
            </a:p>
          </p:txBody>
        </p:sp>
        <p:sp>
          <p:nvSpPr>
            <p:cNvPr id="63" name="Google Shape;63;p8"/>
            <p:cNvSpPr/>
            <p:nvPr/>
          </p:nvSpPr>
          <p:spPr>
            <a:xfrm>
              <a:off x="2133275" y="3039450"/>
              <a:ext cx="1916450" cy="225400"/>
            </a:xfrm>
            <a:custGeom>
              <a:rect b="b" l="l" r="r" t="t"/>
              <a:pathLst>
                <a:path extrusionOk="0" h="9016" w="76658">
                  <a:moveTo>
                    <a:pt x="55958" y="0"/>
                  </a:moveTo>
                  <a:cubicBezTo>
                    <a:pt x="51270" y="0"/>
                    <a:pt x="50701" y="5856"/>
                    <a:pt x="48420" y="6013"/>
                  </a:cubicBezTo>
                  <a:cubicBezTo>
                    <a:pt x="48394" y="6015"/>
                    <a:pt x="48366" y="6016"/>
                    <a:pt x="48338" y="6016"/>
                  </a:cubicBezTo>
                  <a:cubicBezTo>
                    <a:pt x="46323" y="6016"/>
                    <a:pt x="41190" y="866"/>
                    <a:pt x="36327" y="866"/>
                  </a:cubicBezTo>
                  <a:cubicBezTo>
                    <a:pt x="34372" y="866"/>
                    <a:pt x="32460" y="1698"/>
                    <a:pt x="30813" y="4034"/>
                  </a:cubicBezTo>
                  <a:cubicBezTo>
                    <a:pt x="30540" y="4443"/>
                    <a:pt x="30267" y="4853"/>
                    <a:pt x="29960" y="5092"/>
                  </a:cubicBezTo>
                  <a:cubicBezTo>
                    <a:pt x="29550" y="5440"/>
                    <a:pt x="29035" y="5589"/>
                    <a:pt x="28464" y="5589"/>
                  </a:cubicBezTo>
                  <a:cubicBezTo>
                    <a:pt x="27136" y="5589"/>
                    <a:pt x="25506" y="4784"/>
                    <a:pt x="24193" y="3829"/>
                  </a:cubicBezTo>
                  <a:lnTo>
                    <a:pt x="24022" y="3693"/>
                  </a:lnTo>
                  <a:cubicBezTo>
                    <a:pt x="20849" y="1418"/>
                    <a:pt x="18663" y="604"/>
                    <a:pt x="16980" y="604"/>
                  </a:cubicBezTo>
                  <a:cubicBezTo>
                    <a:pt x="14067" y="604"/>
                    <a:pt x="12659" y="3044"/>
                    <a:pt x="10237" y="4580"/>
                  </a:cubicBezTo>
                  <a:cubicBezTo>
                    <a:pt x="9545" y="5020"/>
                    <a:pt x="8725" y="5225"/>
                    <a:pt x="7889" y="5225"/>
                  </a:cubicBezTo>
                  <a:cubicBezTo>
                    <a:pt x="6001" y="5225"/>
                    <a:pt x="4032" y="4180"/>
                    <a:pt x="3275" y="2430"/>
                  </a:cubicBezTo>
                  <a:cubicBezTo>
                    <a:pt x="3002" y="1799"/>
                    <a:pt x="2487" y="1534"/>
                    <a:pt x="1966" y="1534"/>
                  </a:cubicBezTo>
                  <a:cubicBezTo>
                    <a:pt x="994" y="1534"/>
                    <a:pt x="0" y="2459"/>
                    <a:pt x="512" y="3658"/>
                  </a:cubicBezTo>
                  <a:cubicBezTo>
                    <a:pt x="1753" y="6517"/>
                    <a:pt x="4828" y="8233"/>
                    <a:pt x="7882" y="8233"/>
                  </a:cubicBezTo>
                  <a:cubicBezTo>
                    <a:pt x="9276" y="8233"/>
                    <a:pt x="10666" y="7875"/>
                    <a:pt x="11875" y="7105"/>
                  </a:cubicBezTo>
                  <a:cubicBezTo>
                    <a:pt x="14295" y="5563"/>
                    <a:pt x="15075" y="3644"/>
                    <a:pt x="17008" y="3644"/>
                  </a:cubicBezTo>
                  <a:cubicBezTo>
                    <a:pt x="18154" y="3644"/>
                    <a:pt x="19707" y="4320"/>
                    <a:pt x="22248" y="6149"/>
                  </a:cubicBezTo>
                  <a:lnTo>
                    <a:pt x="22453" y="6286"/>
                  </a:lnTo>
                  <a:cubicBezTo>
                    <a:pt x="24439" y="7720"/>
                    <a:pt x="26460" y="8602"/>
                    <a:pt x="28340" y="8602"/>
                  </a:cubicBezTo>
                  <a:cubicBezTo>
                    <a:pt x="30173" y="8602"/>
                    <a:pt x="31871" y="7762"/>
                    <a:pt x="33270" y="5774"/>
                  </a:cubicBezTo>
                  <a:cubicBezTo>
                    <a:pt x="33509" y="5433"/>
                    <a:pt x="33713" y="5126"/>
                    <a:pt x="34020" y="4853"/>
                  </a:cubicBezTo>
                  <a:cubicBezTo>
                    <a:pt x="34749" y="4124"/>
                    <a:pt x="35571" y="3830"/>
                    <a:pt x="36454" y="3830"/>
                  </a:cubicBezTo>
                  <a:cubicBezTo>
                    <a:pt x="40160" y="3830"/>
                    <a:pt x="44935" y="9016"/>
                    <a:pt x="48352" y="9016"/>
                  </a:cubicBezTo>
                  <a:cubicBezTo>
                    <a:pt x="50707" y="9016"/>
                    <a:pt x="52003" y="7310"/>
                    <a:pt x="53232" y="5467"/>
                  </a:cubicBezTo>
                  <a:cubicBezTo>
                    <a:pt x="54475" y="3624"/>
                    <a:pt x="55329" y="2929"/>
                    <a:pt x="56287" y="2929"/>
                  </a:cubicBezTo>
                  <a:cubicBezTo>
                    <a:pt x="57563" y="2929"/>
                    <a:pt x="59023" y="4165"/>
                    <a:pt x="61831" y="5569"/>
                  </a:cubicBezTo>
                  <a:cubicBezTo>
                    <a:pt x="63515" y="6403"/>
                    <a:pt x="65284" y="6742"/>
                    <a:pt x="66966" y="6742"/>
                  </a:cubicBezTo>
                  <a:cubicBezTo>
                    <a:pt x="72235" y="6742"/>
                    <a:pt x="76657" y="3422"/>
                    <a:pt x="75002" y="1611"/>
                  </a:cubicBezTo>
                  <a:cubicBezTo>
                    <a:pt x="74710" y="1282"/>
                    <a:pt x="74300" y="1110"/>
                    <a:pt x="73888" y="1110"/>
                  </a:cubicBezTo>
                  <a:cubicBezTo>
                    <a:pt x="73531" y="1110"/>
                    <a:pt x="73172" y="1239"/>
                    <a:pt x="72886" y="1509"/>
                  </a:cubicBezTo>
                  <a:cubicBezTo>
                    <a:pt x="71309" y="2958"/>
                    <a:pt x="69120" y="3728"/>
                    <a:pt x="66942" y="3728"/>
                  </a:cubicBezTo>
                  <a:cubicBezTo>
                    <a:pt x="65632" y="3728"/>
                    <a:pt x="64327" y="3450"/>
                    <a:pt x="63161" y="2874"/>
                  </a:cubicBezTo>
                  <a:cubicBezTo>
                    <a:pt x="62615" y="2601"/>
                    <a:pt x="62069" y="2259"/>
                    <a:pt x="61489" y="1918"/>
                  </a:cubicBezTo>
                  <a:cubicBezTo>
                    <a:pt x="59163" y="534"/>
                    <a:pt x="57373" y="0"/>
                    <a:pt x="55958" y="0"/>
                  </a:cubicBezTo>
                  <a:close/>
                </a:path>
              </a:pathLst>
            </a:custGeom>
            <a:solidFill>
              <a:srgbClr val="3C40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C4043"/>
                </a:solidFil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7" name="Shape 67"/>
        <p:cNvGrpSpPr/>
        <p:nvPr/>
      </p:nvGrpSpPr>
      <p:grpSpPr>
        <a:xfrm>
          <a:off x="0" y="0"/>
          <a:ext cx="0" cy="0"/>
          <a:chOff x="0" y="0"/>
          <a:chExt cx="0" cy="0"/>
        </a:xfrm>
      </p:grpSpPr>
      <p:sp>
        <p:nvSpPr>
          <p:cNvPr id="68" name="Google Shape;68;p9"/>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accent4"/>
                </a:solidFill>
              </a:rPr>
              <a:t>Why is it important to be kind?</a:t>
            </a:r>
            <a:endParaRPr>
              <a:solidFill>
                <a:schemeClr val="accent4"/>
              </a:solidFill>
            </a:endParaRPr>
          </a:p>
        </p:txBody>
      </p:sp>
      <p:sp>
        <p:nvSpPr>
          <p:cNvPr id="69" name="Google Shape;69;p9"/>
          <p:cNvSpPr txBox="1"/>
          <p:nvPr/>
        </p:nvSpPr>
        <p:spPr>
          <a:xfrm>
            <a:off x="385375" y="1709825"/>
            <a:ext cx="5519100" cy="1723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800">
                <a:solidFill>
                  <a:srgbClr val="3C4043"/>
                </a:solidFill>
                <a:latin typeface="Google Sans Medium"/>
                <a:ea typeface="Google Sans Medium"/>
                <a:cs typeface="Google Sans Medium"/>
                <a:sym typeface="Google Sans Medium"/>
              </a:rPr>
              <a:t>When have you been kind, or somebody been kind to you?</a:t>
            </a:r>
            <a:endParaRPr sz="2800">
              <a:solidFill>
                <a:srgbClr val="3C4043"/>
              </a:solidFill>
              <a:latin typeface="Google Sans Medium"/>
              <a:ea typeface="Google Sans Medium"/>
              <a:cs typeface="Google Sans Medium"/>
              <a:sym typeface="Google Sans Medium"/>
            </a:endParaRPr>
          </a:p>
          <a:p>
            <a:pPr indent="0" lvl="0" marL="0" rtl="0" algn="l">
              <a:spcBef>
                <a:spcPts val="0"/>
              </a:spcBef>
              <a:spcAft>
                <a:spcPts val="0"/>
              </a:spcAft>
              <a:buNone/>
            </a:pPr>
            <a:r>
              <a:t/>
            </a:r>
            <a:endParaRPr sz="2800">
              <a:solidFill>
                <a:srgbClr val="3C4043"/>
              </a:solidFill>
              <a:latin typeface="Google Sans Medium"/>
              <a:ea typeface="Google Sans Medium"/>
              <a:cs typeface="Google Sans Medium"/>
              <a:sym typeface="Google Sans Medium"/>
            </a:endParaRPr>
          </a:p>
          <a:p>
            <a:pPr indent="0" lvl="0" marL="0" rtl="0" algn="l">
              <a:spcBef>
                <a:spcPts val="0"/>
              </a:spcBef>
              <a:spcAft>
                <a:spcPts val="0"/>
              </a:spcAft>
              <a:buNone/>
            </a:pPr>
            <a:r>
              <a:t/>
            </a:r>
            <a:endParaRPr sz="2800">
              <a:solidFill>
                <a:srgbClr val="3C4043"/>
              </a:solidFill>
              <a:latin typeface="Google Sans Medium"/>
              <a:ea typeface="Google Sans Medium"/>
              <a:cs typeface="Google Sans Medium"/>
              <a:sym typeface="Google Sans Medium"/>
            </a:endParaRPr>
          </a:p>
        </p:txBody>
      </p:sp>
      <p:sp>
        <p:nvSpPr>
          <p:cNvPr id="70" name="Google Shape;70;p9"/>
          <p:cNvSpPr/>
          <p:nvPr/>
        </p:nvSpPr>
        <p:spPr>
          <a:xfrm flipH="1" rot="10800000">
            <a:off x="6048481" y="0"/>
            <a:ext cx="3106115" cy="5143413"/>
          </a:xfrm>
          <a:custGeom>
            <a:rect b="b" l="l" r="r" t="t"/>
            <a:pathLst>
              <a:path extrusionOk="0" h="209529" w="118362">
                <a:moveTo>
                  <a:pt x="118362" y="0"/>
                </a:moveTo>
                <a:lnTo>
                  <a:pt x="0" y="0"/>
                </a:lnTo>
                <a:lnTo>
                  <a:pt x="39454" y="209529"/>
                </a:lnTo>
                <a:lnTo>
                  <a:pt x="118139" y="209529"/>
                </a:lnTo>
                <a:close/>
              </a:path>
            </a:pathLst>
          </a:custGeom>
          <a:solidFill>
            <a:srgbClr val="34A853"/>
          </a:solidFill>
          <a:ln>
            <a:noFill/>
          </a:ln>
        </p:spPr>
      </p:sp>
      <p:pic>
        <p:nvPicPr>
          <p:cNvPr id="71" name="Google Shape;71;p9"/>
          <p:cNvPicPr preferRelativeResize="0"/>
          <p:nvPr/>
        </p:nvPicPr>
        <p:blipFill>
          <a:blip r:embed="rId3">
            <a:alphaModFix/>
          </a:blip>
          <a:stretch>
            <a:fillRect/>
          </a:stretch>
        </p:blipFill>
        <p:spPr>
          <a:xfrm>
            <a:off x="4777200" y="1335500"/>
            <a:ext cx="3512299" cy="39432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75" name="Shape 75"/>
        <p:cNvGrpSpPr/>
        <p:nvPr/>
      </p:nvGrpSpPr>
      <p:grpSpPr>
        <a:xfrm>
          <a:off x="0" y="0"/>
          <a:ext cx="0" cy="0"/>
          <a:chOff x="0" y="0"/>
          <a:chExt cx="0" cy="0"/>
        </a:xfrm>
      </p:grpSpPr>
      <p:sp>
        <p:nvSpPr>
          <p:cNvPr id="76" name="Google Shape;76;p10"/>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What do we know about ______?</a:t>
            </a:r>
            <a:endParaRPr/>
          </a:p>
        </p:txBody>
      </p:sp>
      <p:sp>
        <p:nvSpPr>
          <p:cNvPr id="77" name="Google Shape;77;p10"/>
          <p:cNvSpPr/>
          <p:nvPr/>
        </p:nvSpPr>
        <p:spPr>
          <a:xfrm rot="202966">
            <a:off x="5644606" y="696041"/>
            <a:ext cx="2908167" cy="3251374"/>
          </a:xfrm>
          <a:prstGeom prst="rect">
            <a:avLst/>
          </a:prstGeom>
          <a:solidFill>
            <a:schemeClr val="lt2"/>
          </a:solidFill>
          <a:ln cap="flat" cmpd="sng" w="28575">
            <a:solidFill>
              <a:srgbClr val="FFFFFF"/>
            </a:solidFill>
            <a:prstDash val="solid"/>
            <a:round/>
            <a:headEnd len="sm" w="sm" type="none"/>
            <a:tailEnd len="sm" w="sm" type="none"/>
          </a:ln>
          <a:effectLst>
            <a:outerShdw blurRad="371475" rotWithShape="0" algn="bl" dir="5400000" dist="142875">
              <a:srgbClr val="000000">
                <a:alpha val="25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0"/>
          <p:cNvSpPr txBox="1"/>
          <p:nvPr/>
        </p:nvSpPr>
        <p:spPr>
          <a:xfrm rot="214919">
            <a:off x="6433652" y="1915201"/>
            <a:ext cx="1330098" cy="615599"/>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accent2"/>
                </a:solidFill>
                <a:latin typeface="Google Sans Medium"/>
                <a:ea typeface="Google Sans Medium"/>
                <a:cs typeface="Google Sans Medium"/>
                <a:sym typeface="Google Sans Medium"/>
              </a:rPr>
              <a:t>Add popular figure image</a:t>
            </a:r>
            <a:endParaRPr>
              <a:solidFill>
                <a:schemeClr val="accent2"/>
              </a:solidFill>
              <a:latin typeface="Google Sans Medium"/>
              <a:ea typeface="Google Sans Medium"/>
              <a:cs typeface="Google Sans Medium"/>
              <a:sym typeface="Google Sans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2" name="Shape 82"/>
        <p:cNvGrpSpPr/>
        <p:nvPr/>
      </p:nvGrpSpPr>
      <p:grpSpPr>
        <a:xfrm>
          <a:off x="0" y="0"/>
          <a:ext cx="0" cy="0"/>
          <a:chOff x="0" y="0"/>
          <a:chExt cx="0" cy="0"/>
        </a:xfrm>
      </p:grpSpPr>
      <p:sp>
        <p:nvSpPr>
          <p:cNvPr id="83" name="Google Shape;83;p11"/>
          <p:cNvSpPr txBox="1"/>
          <p:nvPr>
            <p:ph type="title"/>
          </p:nvPr>
        </p:nvSpPr>
        <p:spPr>
          <a:xfrm>
            <a:off x="385375" y="370650"/>
            <a:ext cx="5519100" cy="1899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accent2"/>
                </a:solidFill>
              </a:rPr>
              <a:t>What do you and your friends like </a:t>
            </a:r>
            <a:br>
              <a:rPr lang="en">
                <a:solidFill>
                  <a:schemeClr val="accent2"/>
                </a:solidFill>
              </a:rPr>
            </a:br>
            <a:r>
              <a:rPr lang="en">
                <a:solidFill>
                  <a:schemeClr val="accent2"/>
                </a:solidFill>
              </a:rPr>
              <a:t>to do online?</a:t>
            </a:r>
            <a:endParaRPr>
              <a:solidFill>
                <a:schemeClr val="accent2"/>
              </a:solidFill>
            </a:endParaRPr>
          </a:p>
        </p:txBody>
      </p:sp>
      <p:sp>
        <p:nvSpPr>
          <p:cNvPr id="84" name="Google Shape;84;p11"/>
          <p:cNvSpPr txBox="1"/>
          <p:nvPr/>
        </p:nvSpPr>
        <p:spPr>
          <a:xfrm>
            <a:off x="385375" y="2319425"/>
            <a:ext cx="5519100" cy="1723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800">
                <a:solidFill>
                  <a:srgbClr val="3C4043"/>
                </a:solidFill>
                <a:latin typeface="Google Sans Medium"/>
                <a:ea typeface="Google Sans Medium"/>
                <a:cs typeface="Google Sans Medium"/>
                <a:sym typeface="Google Sans Medium"/>
              </a:rPr>
              <a:t>Have you ever seen </a:t>
            </a:r>
            <a:br>
              <a:rPr lang="en" sz="2800">
                <a:solidFill>
                  <a:srgbClr val="3C4043"/>
                </a:solidFill>
                <a:latin typeface="Google Sans Medium"/>
                <a:ea typeface="Google Sans Medium"/>
                <a:cs typeface="Google Sans Medium"/>
                <a:sym typeface="Google Sans Medium"/>
              </a:rPr>
            </a:br>
            <a:r>
              <a:rPr lang="en" sz="2800">
                <a:solidFill>
                  <a:srgbClr val="3C4043"/>
                </a:solidFill>
                <a:latin typeface="Google Sans Medium"/>
                <a:ea typeface="Google Sans Medium"/>
                <a:cs typeface="Google Sans Medium"/>
                <a:sym typeface="Google Sans Medium"/>
              </a:rPr>
              <a:t>something upsetting online?</a:t>
            </a:r>
            <a:endParaRPr sz="2800">
              <a:solidFill>
                <a:srgbClr val="3C4043"/>
              </a:solidFill>
              <a:latin typeface="Google Sans Medium"/>
              <a:ea typeface="Google Sans Medium"/>
              <a:cs typeface="Google Sans Medium"/>
              <a:sym typeface="Google Sans Medium"/>
            </a:endParaRPr>
          </a:p>
          <a:p>
            <a:pPr indent="0" lvl="0" marL="0" rtl="0" algn="l">
              <a:spcBef>
                <a:spcPts val="0"/>
              </a:spcBef>
              <a:spcAft>
                <a:spcPts val="0"/>
              </a:spcAft>
              <a:buNone/>
            </a:pPr>
            <a:r>
              <a:t/>
            </a:r>
            <a:endParaRPr sz="2800">
              <a:solidFill>
                <a:srgbClr val="3C4043"/>
              </a:solidFill>
              <a:latin typeface="Google Sans Medium"/>
              <a:ea typeface="Google Sans Medium"/>
              <a:cs typeface="Google Sans Medium"/>
              <a:sym typeface="Google Sans Medium"/>
            </a:endParaRPr>
          </a:p>
          <a:p>
            <a:pPr indent="0" lvl="0" marL="0" rtl="0" algn="l">
              <a:spcBef>
                <a:spcPts val="0"/>
              </a:spcBef>
              <a:spcAft>
                <a:spcPts val="0"/>
              </a:spcAft>
              <a:buNone/>
            </a:pPr>
            <a:r>
              <a:t/>
            </a:r>
            <a:endParaRPr sz="2800">
              <a:solidFill>
                <a:srgbClr val="3C4043"/>
              </a:solidFill>
              <a:latin typeface="Google Sans Medium"/>
              <a:ea typeface="Google Sans Medium"/>
              <a:cs typeface="Google Sans Medium"/>
              <a:sym typeface="Google Sans Medium"/>
            </a:endParaRPr>
          </a:p>
        </p:txBody>
      </p:sp>
      <p:sp>
        <p:nvSpPr>
          <p:cNvPr id="85" name="Google Shape;85;p11"/>
          <p:cNvSpPr/>
          <p:nvPr/>
        </p:nvSpPr>
        <p:spPr>
          <a:xfrm flipH="1" rot="10800000">
            <a:off x="6048481" y="0"/>
            <a:ext cx="3106115" cy="5143413"/>
          </a:xfrm>
          <a:custGeom>
            <a:rect b="b" l="l" r="r" t="t"/>
            <a:pathLst>
              <a:path extrusionOk="0" h="209529" w="118362">
                <a:moveTo>
                  <a:pt x="118362" y="0"/>
                </a:moveTo>
                <a:lnTo>
                  <a:pt x="0" y="0"/>
                </a:lnTo>
                <a:lnTo>
                  <a:pt x="39454" y="209529"/>
                </a:lnTo>
                <a:lnTo>
                  <a:pt x="118139" y="209529"/>
                </a:lnTo>
                <a:close/>
              </a:path>
            </a:pathLst>
          </a:custGeom>
          <a:solidFill>
            <a:schemeClr val="accent2"/>
          </a:solidFill>
          <a:ln>
            <a:noFill/>
          </a:ln>
        </p:spPr>
      </p:sp>
      <p:pic>
        <p:nvPicPr>
          <p:cNvPr id="86" name="Google Shape;86;p11"/>
          <p:cNvPicPr preferRelativeResize="0"/>
          <p:nvPr/>
        </p:nvPicPr>
        <p:blipFill rotWithShape="1">
          <a:blip r:embed="rId3">
            <a:alphaModFix/>
          </a:blip>
          <a:srcRect b="0" l="0" r="0" t="0"/>
          <a:stretch/>
        </p:blipFill>
        <p:spPr>
          <a:xfrm rot="146928">
            <a:off x="5336483" y="1415343"/>
            <a:ext cx="3539763" cy="2949293"/>
          </a:xfrm>
          <a:prstGeom prst="rect">
            <a:avLst/>
          </a:prstGeom>
          <a:noFill/>
          <a:ln>
            <a:noFill/>
          </a:ln>
        </p:spPr>
      </p:pic>
      <p:pic>
        <p:nvPicPr>
          <p:cNvPr id="87" name="Google Shape;87;p11"/>
          <p:cNvPicPr preferRelativeResize="0"/>
          <p:nvPr/>
        </p:nvPicPr>
        <p:blipFill rotWithShape="1">
          <a:blip r:embed="rId4">
            <a:alphaModFix/>
          </a:blip>
          <a:srcRect b="51378" l="0" r="0" t="0"/>
          <a:stretch/>
        </p:blipFill>
        <p:spPr>
          <a:xfrm rot="121540">
            <a:off x="5760404" y="1939994"/>
            <a:ext cx="1261822" cy="90501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1" name="Shape 91"/>
        <p:cNvGrpSpPr/>
        <p:nvPr/>
      </p:nvGrpSpPr>
      <p:grpSpPr>
        <a:xfrm>
          <a:off x="0" y="0"/>
          <a:ext cx="0" cy="0"/>
          <a:chOff x="0" y="0"/>
          <a:chExt cx="0" cy="0"/>
        </a:xfrm>
      </p:grpSpPr>
      <p:sp>
        <p:nvSpPr>
          <p:cNvPr id="92" name="Google Shape;92;p12"/>
          <p:cNvSpPr/>
          <p:nvPr/>
        </p:nvSpPr>
        <p:spPr>
          <a:xfrm flipH="1" rot="10800000">
            <a:off x="6102349" y="12"/>
            <a:ext cx="3049597"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93" name="Google Shape;93;p12"/>
          <p:cNvSpPr txBox="1"/>
          <p:nvPr>
            <p:ph type="title"/>
          </p:nvPr>
        </p:nvSpPr>
        <p:spPr>
          <a:xfrm>
            <a:off x="341554"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accent1"/>
                </a:solidFill>
              </a:rPr>
              <a:t>Let’s practise…</a:t>
            </a:r>
            <a:endParaRPr>
              <a:solidFill>
                <a:schemeClr val="accent1"/>
              </a:solidFill>
            </a:endParaRPr>
          </a:p>
        </p:txBody>
      </p:sp>
      <p:sp>
        <p:nvSpPr>
          <p:cNvPr id="94" name="Google Shape;94;p12"/>
          <p:cNvSpPr txBox="1"/>
          <p:nvPr/>
        </p:nvSpPr>
        <p:spPr>
          <a:xfrm>
            <a:off x="363447" y="1180628"/>
            <a:ext cx="5519100" cy="43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800">
                <a:solidFill>
                  <a:srgbClr val="3C4043"/>
                </a:solidFill>
                <a:latin typeface="Google Sans Medium"/>
                <a:ea typeface="Google Sans Medium"/>
                <a:cs typeface="Google Sans Medium"/>
                <a:sym typeface="Google Sans Medium"/>
              </a:rPr>
              <a:t>Listen carefully to each scenario</a:t>
            </a:r>
            <a:endParaRPr sz="2800">
              <a:solidFill>
                <a:srgbClr val="3C4043"/>
              </a:solidFill>
              <a:latin typeface="Google Sans Medium"/>
              <a:ea typeface="Google Sans Medium"/>
              <a:cs typeface="Google Sans Medium"/>
              <a:sym typeface="Google Sans Medium"/>
            </a:endParaRPr>
          </a:p>
        </p:txBody>
      </p:sp>
      <p:sp>
        <p:nvSpPr>
          <p:cNvPr id="95" name="Google Shape;95;p12"/>
          <p:cNvSpPr/>
          <p:nvPr/>
        </p:nvSpPr>
        <p:spPr>
          <a:xfrm>
            <a:off x="385489" y="1902975"/>
            <a:ext cx="4788600" cy="751800"/>
          </a:xfrm>
          <a:prstGeom prst="roundRect">
            <a:avLst>
              <a:gd fmla="val 16667" name="adj"/>
            </a:avLst>
          </a:prstGeom>
          <a:solidFill>
            <a:srgbClr val="FFFFFF"/>
          </a:solidFill>
          <a:ln cap="flat" cmpd="sng" w="28575">
            <a:solidFill>
              <a:srgbClr val="4285F4"/>
            </a:solidFill>
            <a:prstDash val="solid"/>
            <a:round/>
            <a:headEnd len="sm" w="sm" type="none"/>
            <a:tailEnd len="sm" w="sm" type="none"/>
          </a:ln>
        </p:spPr>
        <p:txBody>
          <a:bodyPr anchorCtr="0" anchor="ctr" bIns="91425" lIns="182875" spcFirstLastPara="1" rIns="91425" wrap="square" tIns="91425">
            <a:noAutofit/>
          </a:bodyPr>
          <a:lstStyle/>
          <a:p>
            <a:pPr indent="0" lvl="0" marL="0" rtl="0" algn="l">
              <a:lnSpc>
                <a:spcPct val="100000"/>
              </a:lnSpc>
              <a:spcBef>
                <a:spcPts val="0"/>
              </a:spcBef>
              <a:spcAft>
                <a:spcPts val="0"/>
              </a:spcAft>
              <a:buNone/>
            </a:pPr>
            <a:r>
              <a:rPr lang="en" sz="1600">
                <a:solidFill>
                  <a:srgbClr val="3C4043"/>
                </a:solidFill>
                <a:latin typeface="Google Sans Medium"/>
                <a:ea typeface="Google Sans Medium"/>
                <a:cs typeface="Google Sans Medium"/>
                <a:sym typeface="Google Sans Medium"/>
              </a:rPr>
              <a:t>When the music starts, think about what </a:t>
            </a:r>
            <a:br>
              <a:rPr lang="en" sz="1600">
                <a:solidFill>
                  <a:srgbClr val="3C4043"/>
                </a:solidFill>
                <a:latin typeface="Google Sans Medium"/>
                <a:ea typeface="Google Sans Medium"/>
                <a:cs typeface="Google Sans Medium"/>
                <a:sym typeface="Google Sans Medium"/>
              </a:rPr>
            </a:br>
            <a:r>
              <a:rPr lang="en" sz="1600">
                <a:solidFill>
                  <a:srgbClr val="3C4043"/>
                </a:solidFill>
                <a:latin typeface="Google Sans Medium"/>
                <a:ea typeface="Google Sans Medium"/>
                <a:cs typeface="Google Sans Medium"/>
                <a:sym typeface="Google Sans Medium"/>
              </a:rPr>
              <a:t>you’d say when reporting this to an adult</a:t>
            </a:r>
            <a:endParaRPr sz="1600">
              <a:solidFill>
                <a:srgbClr val="3C4043"/>
              </a:solidFill>
              <a:latin typeface="Google Sans Medium"/>
              <a:ea typeface="Google Sans Medium"/>
              <a:cs typeface="Google Sans Medium"/>
              <a:sym typeface="Google Sans Medium"/>
            </a:endParaRPr>
          </a:p>
        </p:txBody>
      </p:sp>
      <p:sp>
        <p:nvSpPr>
          <p:cNvPr id="96" name="Google Shape;96;p12"/>
          <p:cNvSpPr/>
          <p:nvPr/>
        </p:nvSpPr>
        <p:spPr>
          <a:xfrm>
            <a:off x="385375" y="2787552"/>
            <a:ext cx="4788600" cy="751800"/>
          </a:xfrm>
          <a:prstGeom prst="roundRect">
            <a:avLst>
              <a:gd fmla="val 16667" name="adj"/>
            </a:avLst>
          </a:prstGeom>
          <a:solidFill>
            <a:srgbClr val="FFFFFF"/>
          </a:solidFill>
          <a:ln cap="flat" cmpd="sng" w="28575">
            <a:solidFill>
              <a:srgbClr val="4285F4"/>
            </a:solidFill>
            <a:prstDash val="solid"/>
            <a:round/>
            <a:headEnd len="sm" w="sm" type="none"/>
            <a:tailEnd len="sm" w="sm" type="none"/>
          </a:ln>
        </p:spPr>
        <p:txBody>
          <a:bodyPr anchorCtr="0" anchor="ctr" bIns="91425" lIns="182875" spcFirstLastPara="1" rIns="91425" wrap="square" tIns="91425">
            <a:noAutofit/>
          </a:bodyPr>
          <a:lstStyle/>
          <a:p>
            <a:pPr indent="0" lvl="0" marL="0" rtl="0" algn="l">
              <a:lnSpc>
                <a:spcPct val="100000"/>
              </a:lnSpc>
              <a:spcBef>
                <a:spcPts val="0"/>
              </a:spcBef>
              <a:spcAft>
                <a:spcPts val="0"/>
              </a:spcAft>
              <a:buNone/>
            </a:pPr>
            <a:r>
              <a:rPr lang="en" sz="1600">
                <a:solidFill>
                  <a:srgbClr val="3C4043"/>
                </a:solidFill>
                <a:latin typeface="Google Sans Medium"/>
                <a:ea typeface="Google Sans Medium"/>
                <a:cs typeface="Google Sans Medium"/>
                <a:sym typeface="Google Sans Medium"/>
              </a:rPr>
              <a:t>When the music stops, find a partner </a:t>
            </a:r>
            <a:br>
              <a:rPr lang="en" sz="1600">
                <a:solidFill>
                  <a:srgbClr val="3C4043"/>
                </a:solidFill>
                <a:latin typeface="Google Sans Medium"/>
                <a:ea typeface="Google Sans Medium"/>
                <a:cs typeface="Google Sans Medium"/>
                <a:sym typeface="Google Sans Medium"/>
              </a:rPr>
            </a:br>
            <a:r>
              <a:rPr lang="en" sz="1600">
                <a:solidFill>
                  <a:srgbClr val="3C4043"/>
                </a:solidFill>
                <a:latin typeface="Google Sans Medium"/>
                <a:ea typeface="Google Sans Medium"/>
                <a:cs typeface="Google Sans Medium"/>
                <a:sym typeface="Google Sans Medium"/>
              </a:rPr>
              <a:t>and practise reporting it with them</a:t>
            </a:r>
            <a:endParaRPr sz="1600">
              <a:solidFill>
                <a:srgbClr val="3C4043"/>
              </a:solidFill>
              <a:latin typeface="Google Sans Medium"/>
              <a:ea typeface="Google Sans Medium"/>
              <a:cs typeface="Google Sans Medium"/>
              <a:sym typeface="Google Sans Medium"/>
            </a:endParaRPr>
          </a:p>
        </p:txBody>
      </p:sp>
      <p:pic>
        <p:nvPicPr>
          <p:cNvPr id="97" name="Google Shape;97;p12"/>
          <p:cNvPicPr preferRelativeResize="0"/>
          <p:nvPr/>
        </p:nvPicPr>
        <p:blipFill rotWithShape="1">
          <a:blip r:embed="rId3">
            <a:alphaModFix/>
          </a:blip>
          <a:srcRect b="36850" l="10367" r="49634" t="5641"/>
          <a:stretch/>
        </p:blipFill>
        <p:spPr>
          <a:xfrm flipH="1" rot="-19">
            <a:off x="5453273" y="2240709"/>
            <a:ext cx="3117652" cy="290270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par>
                                <p:cTn fill="hold" nodeType="with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par>
                                <p:cTn fill="hold" nodeType="with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10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1" name="Shape 101"/>
        <p:cNvGrpSpPr/>
        <p:nvPr/>
      </p:nvGrpSpPr>
      <p:grpSpPr>
        <a:xfrm>
          <a:off x="0" y="0"/>
          <a:ext cx="0" cy="0"/>
          <a:chOff x="0" y="0"/>
          <a:chExt cx="0" cy="0"/>
        </a:xfrm>
      </p:grpSpPr>
      <p:sp>
        <p:nvSpPr>
          <p:cNvPr id="102" name="Google Shape;102;p13"/>
          <p:cNvSpPr/>
          <p:nvPr/>
        </p:nvSpPr>
        <p:spPr>
          <a:xfrm flipH="1" rot="10800000">
            <a:off x="6102349" y="12"/>
            <a:ext cx="3049597"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103" name="Google Shape;103;p13"/>
          <p:cNvSpPr txBox="1"/>
          <p:nvPr>
            <p:ph type="title"/>
          </p:nvPr>
        </p:nvSpPr>
        <p:spPr>
          <a:xfrm>
            <a:off x="339926"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accent1"/>
                </a:solidFill>
              </a:rPr>
              <a:t>Let’s practise…</a:t>
            </a:r>
            <a:endParaRPr>
              <a:solidFill>
                <a:schemeClr val="accent1"/>
              </a:solidFill>
            </a:endParaRPr>
          </a:p>
        </p:txBody>
      </p:sp>
      <p:sp>
        <p:nvSpPr>
          <p:cNvPr id="104" name="Google Shape;104;p13"/>
          <p:cNvSpPr/>
          <p:nvPr/>
        </p:nvSpPr>
        <p:spPr>
          <a:xfrm>
            <a:off x="385489" y="1274226"/>
            <a:ext cx="4788600" cy="664500"/>
          </a:xfrm>
          <a:prstGeom prst="roundRect">
            <a:avLst>
              <a:gd fmla="val 16667" name="adj"/>
            </a:avLst>
          </a:prstGeom>
          <a:solidFill>
            <a:srgbClr val="FFFFFF"/>
          </a:solidFill>
          <a:ln cap="flat" cmpd="sng" w="28575">
            <a:solidFill>
              <a:srgbClr val="4285F4"/>
            </a:solidFill>
            <a:prstDash val="solid"/>
            <a:round/>
            <a:headEnd len="sm" w="sm" type="none"/>
            <a:tailEnd len="sm" w="sm" type="none"/>
          </a:ln>
        </p:spPr>
        <p:txBody>
          <a:bodyPr anchorCtr="0" anchor="ctr" bIns="91425" lIns="182875" spcFirstLastPara="1" rIns="91425" wrap="square" tIns="91425">
            <a:noAutofit/>
          </a:bodyPr>
          <a:lstStyle/>
          <a:p>
            <a:pPr indent="0" lvl="0" marL="0" rtl="0" algn="l">
              <a:lnSpc>
                <a:spcPct val="100000"/>
              </a:lnSpc>
              <a:spcBef>
                <a:spcPts val="0"/>
              </a:spcBef>
              <a:spcAft>
                <a:spcPts val="0"/>
              </a:spcAft>
              <a:buNone/>
            </a:pPr>
            <a:r>
              <a:rPr lang="en" sz="1600">
                <a:solidFill>
                  <a:srgbClr val="3C4043"/>
                </a:solidFill>
                <a:latin typeface="Google Sans Medium"/>
                <a:ea typeface="Google Sans Medium"/>
                <a:cs typeface="Google Sans Medium"/>
                <a:sym typeface="Google Sans Medium"/>
              </a:rPr>
              <a:t>Find a friend</a:t>
            </a:r>
            <a:endParaRPr sz="1600">
              <a:solidFill>
                <a:srgbClr val="3C4043"/>
              </a:solidFill>
              <a:latin typeface="Google Sans Medium"/>
              <a:ea typeface="Google Sans Medium"/>
              <a:cs typeface="Google Sans Medium"/>
              <a:sym typeface="Google Sans Medium"/>
            </a:endParaRPr>
          </a:p>
        </p:txBody>
      </p:sp>
      <p:sp>
        <p:nvSpPr>
          <p:cNvPr id="105" name="Google Shape;105;p13"/>
          <p:cNvSpPr/>
          <p:nvPr/>
        </p:nvSpPr>
        <p:spPr>
          <a:xfrm>
            <a:off x="385375" y="2056260"/>
            <a:ext cx="4788600" cy="664500"/>
          </a:xfrm>
          <a:prstGeom prst="roundRect">
            <a:avLst>
              <a:gd fmla="val 16667" name="adj"/>
            </a:avLst>
          </a:prstGeom>
          <a:solidFill>
            <a:srgbClr val="FFFFFF"/>
          </a:solidFill>
          <a:ln cap="flat" cmpd="sng" w="28575">
            <a:solidFill>
              <a:srgbClr val="4285F4"/>
            </a:solidFill>
            <a:prstDash val="solid"/>
            <a:round/>
            <a:headEnd len="sm" w="sm" type="none"/>
            <a:tailEnd len="sm" w="sm" type="none"/>
          </a:ln>
        </p:spPr>
        <p:txBody>
          <a:bodyPr anchorCtr="0" anchor="ctr" bIns="91425" lIns="182875" spcFirstLastPara="1" rIns="91425" wrap="square" tIns="91425">
            <a:noAutofit/>
          </a:bodyPr>
          <a:lstStyle/>
          <a:p>
            <a:pPr indent="0" lvl="0" marL="0" rtl="0" algn="l">
              <a:lnSpc>
                <a:spcPct val="100000"/>
              </a:lnSpc>
              <a:spcBef>
                <a:spcPts val="0"/>
              </a:spcBef>
              <a:spcAft>
                <a:spcPts val="0"/>
              </a:spcAft>
              <a:buNone/>
            </a:pPr>
            <a:r>
              <a:rPr lang="en" sz="1600">
                <a:solidFill>
                  <a:srgbClr val="3C4043"/>
                </a:solidFill>
                <a:latin typeface="Google Sans Medium"/>
                <a:ea typeface="Google Sans Medium"/>
                <a:cs typeface="Google Sans Medium"/>
                <a:sym typeface="Google Sans Medium"/>
              </a:rPr>
              <a:t>Listen carefully to each scenario</a:t>
            </a:r>
            <a:endParaRPr sz="1600">
              <a:solidFill>
                <a:srgbClr val="3C4043"/>
              </a:solidFill>
              <a:latin typeface="Google Sans Medium"/>
              <a:ea typeface="Google Sans Medium"/>
              <a:cs typeface="Google Sans Medium"/>
              <a:sym typeface="Google Sans Medium"/>
            </a:endParaRPr>
          </a:p>
        </p:txBody>
      </p:sp>
      <p:sp>
        <p:nvSpPr>
          <p:cNvPr id="106" name="Google Shape;106;p13"/>
          <p:cNvSpPr/>
          <p:nvPr/>
        </p:nvSpPr>
        <p:spPr>
          <a:xfrm>
            <a:off x="385375" y="2838291"/>
            <a:ext cx="4788600" cy="664500"/>
          </a:xfrm>
          <a:prstGeom prst="roundRect">
            <a:avLst>
              <a:gd fmla="val 16667" name="adj"/>
            </a:avLst>
          </a:prstGeom>
          <a:solidFill>
            <a:srgbClr val="FFFFFF"/>
          </a:solidFill>
          <a:ln cap="flat" cmpd="sng" w="28575">
            <a:solidFill>
              <a:srgbClr val="4285F4"/>
            </a:solidFill>
            <a:prstDash val="solid"/>
            <a:round/>
            <a:headEnd len="sm" w="sm" type="none"/>
            <a:tailEnd len="sm" w="sm" type="none"/>
          </a:ln>
        </p:spPr>
        <p:txBody>
          <a:bodyPr anchorCtr="0" anchor="ctr" bIns="91425" lIns="182875" spcFirstLastPara="1" rIns="91425" wrap="square" tIns="91425">
            <a:noAutofit/>
          </a:bodyPr>
          <a:lstStyle/>
          <a:p>
            <a:pPr indent="0" lvl="0" marL="0" rtl="0" algn="l">
              <a:lnSpc>
                <a:spcPct val="100000"/>
              </a:lnSpc>
              <a:spcBef>
                <a:spcPts val="0"/>
              </a:spcBef>
              <a:spcAft>
                <a:spcPts val="0"/>
              </a:spcAft>
              <a:buNone/>
            </a:pPr>
            <a:r>
              <a:rPr lang="en" sz="1600">
                <a:solidFill>
                  <a:srgbClr val="3C4043"/>
                </a:solidFill>
                <a:latin typeface="Google Sans Medium"/>
                <a:ea typeface="Google Sans Medium"/>
                <a:cs typeface="Google Sans Medium"/>
                <a:sym typeface="Google Sans Medium"/>
              </a:rPr>
              <a:t>Take turns to practise how you would respond</a:t>
            </a:r>
            <a:endParaRPr sz="1600">
              <a:solidFill>
                <a:srgbClr val="3C4043"/>
              </a:solidFill>
              <a:latin typeface="Google Sans Medium"/>
              <a:ea typeface="Google Sans Medium"/>
              <a:cs typeface="Google Sans Medium"/>
              <a:sym typeface="Google Sans Medium"/>
            </a:endParaRPr>
          </a:p>
        </p:txBody>
      </p:sp>
      <p:pic>
        <p:nvPicPr>
          <p:cNvPr id="107" name="Google Shape;107;p13"/>
          <p:cNvPicPr preferRelativeResize="0"/>
          <p:nvPr/>
        </p:nvPicPr>
        <p:blipFill rotWithShape="1">
          <a:blip r:embed="rId3">
            <a:alphaModFix/>
          </a:blip>
          <a:srcRect b="0" l="5820" r="0" t="0"/>
          <a:stretch/>
        </p:blipFill>
        <p:spPr>
          <a:xfrm flipH="1">
            <a:off x="5556902" y="2297925"/>
            <a:ext cx="3587098" cy="25312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par>
                                <p:cTn fill="hold" nodeType="with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par>
                                <p:cTn fill="hold" nodeType="with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1" name="Shape 111"/>
        <p:cNvGrpSpPr/>
        <p:nvPr/>
      </p:nvGrpSpPr>
      <p:grpSpPr>
        <a:xfrm>
          <a:off x="0" y="0"/>
          <a:ext cx="0" cy="0"/>
          <a:chOff x="0" y="0"/>
          <a:chExt cx="0" cy="0"/>
        </a:xfrm>
      </p:grpSpPr>
      <p:sp>
        <p:nvSpPr>
          <p:cNvPr id="112" name="Google Shape;112;p14"/>
          <p:cNvSpPr/>
          <p:nvPr/>
        </p:nvSpPr>
        <p:spPr>
          <a:xfrm flipH="1" rot="10800000">
            <a:off x="4894175" y="12"/>
            <a:ext cx="4257777"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113" name="Google Shape;113;p14"/>
          <p:cNvSpPr txBox="1"/>
          <p:nvPr>
            <p:ph type="title"/>
          </p:nvPr>
        </p:nvSpPr>
        <p:spPr>
          <a:xfrm>
            <a:off x="341519"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accent1"/>
                </a:solidFill>
              </a:rPr>
              <a:t>Let’s talk!</a:t>
            </a:r>
            <a:endParaRPr>
              <a:solidFill>
                <a:schemeClr val="accent1"/>
              </a:solidFill>
            </a:endParaRPr>
          </a:p>
        </p:txBody>
      </p:sp>
      <p:pic>
        <p:nvPicPr>
          <p:cNvPr id="114" name="Google Shape;114;p14"/>
          <p:cNvPicPr preferRelativeResize="0"/>
          <p:nvPr/>
        </p:nvPicPr>
        <p:blipFill>
          <a:blip r:embed="rId3">
            <a:alphaModFix/>
          </a:blip>
          <a:stretch>
            <a:fillRect/>
          </a:stretch>
        </p:blipFill>
        <p:spPr>
          <a:xfrm>
            <a:off x="6231725" y="1212451"/>
            <a:ext cx="1131450" cy="1231425"/>
          </a:xfrm>
          <a:prstGeom prst="rect">
            <a:avLst/>
          </a:prstGeom>
          <a:noFill/>
          <a:ln>
            <a:noFill/>
          </a:ln>
        </p:spPr>
      </p:pic>
      <p:pic>
        <p:nvPicPr>
          <p:cNvPr id="115" name="Google Shape;115;p14"/>
          <p:cNvPicPr preferRelativeResize="0"/>
          <p:nvPr/>
        </p:nvPicPr>
        <p:blipFill rotWithShape="1">
          <a:blip r:embed="rId4">
            <a:alphaModFix/>
          </a:blip>
          <a:srcRect b="-1380" l="3907" r="48089" t="1380"/>
          <a:stretch/>
        </p:blipFill>
        <p:spPr>
          <a:xfrm rot="298871">
            <a:off x="6299656" y="2070390"/>
            <a:ext cx="2285837" cy="3083741"/>
          </a:xfrm>
          <a:prstGeom prst="rect">
            <a:avLst/>
          </a:prstGeom>
          <a:noFill/>
          <a:ln>
            <a:noFill/>
          </a:ln>
        </p:spPr>
      </p:pic>
      <p:sp>
        <p:nvSpPr>
          <p:cNvPr id="116" name="Google Shape;116;p14"/>
          <p:cNvSpPr txBox="1"/>
          <p:nvPr/>
        </p:nvSpPr>
        <p:spPr>
          <a:xfrm>
            <a:off x="363447" y="1176425"/>
            <a:ext cx="5519100" cy="2154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800">
                <a:solidFill>
                  <a:srgbClr val="3C4043"/>
                </a:solidFill>
                <a:latin typeface="Google Sans Medium"/>
                <a:ea typeface="Google Sans Medium"/>
                <a:cs typeface="Google Sans Medium"/>
                <a:sym typeface="Google Sans Medium"/>
              </a:rPr>
              <a:t>Find a friend and take turns discussing how you would respond in these situations.</a:t>
            </a:r>
            <a:endParaRPr sz="2800">
              <a:solidFill>
                <a:srgbClr val="3C4043"/>
              </a:solidFill>
              <a:latin typeface="Google Sans Medium"/>
              <a:ea typeface="Google Sans Medium"/>
              <a:cs typeface="Google Sans Medium"/>
              <a:sym typeface="Google Sans Medium"/>
            </a:endParaRPr>
          </a:p>
          <a:p>
            <a:pPr indent="0" lvl="0" marL="0" rtl="0" algn="l">
              <a:spcBef>
                <a:spcPts val="0"/>
              </a:spcBef>
              <a:spcAft>
                <a:spcPts val="0"/>
              </a:spcAft>
              <a:buNone/>
            </a:pPr>
            <a:r>
              <a:t/>
            </a:r>
            <a:endParaRPr sz="2800">
              <a:solidFill>
                <a:srgbClr val="3C4043"/>
              </a:solidFill>
              <a:latin typeface="Google Sans Medium"/>
              <a:ea typeface="Google Sans Medium"/>
              <a:cs typeface="Google Sans Medium"/>
              <a:sym typeface="Google Sans Medium"/>
            </a:endParaRPr>
          </a:p>
          <a:p>
            <a:pPr indent="0" lvl="0" marL="0" rtl="0" algn="l">
              <a:spcBef>
                <a:spcPts val="0"/>
              </a:spcBef>
              <a:spcAft>
                <a:spcPts val="0"/>
              </a:spcAft>
              <a:buNone/>
            </a:pPr>
            <a:r>
              <a:t/>
            </a:r>
            <a:endParaRPr sz="2800">
              <a:solidFill>
                <a:srgbClr val="3C4043"/>
              </a:solidFill>
              <a:latin typeface="Google Sans Medium"/>
              <a:ea typeface="Google Sans Medium"/>
              <a:cs typeface="Google Sans Medium"/>
              <a:sym typeface="Google Sans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20" name="Shape 120"/>
        <p:cNvGrpSpPr/>
        <p:nvPr/>
      </p:nvGrpSpPr>
      <p:grpSpPr>
        <a:xfrm>
          <a:off x="0" y="0"/>
          <a:ext cx="0" cy="0"/>
          <a:chOff x="0" y="0"/>
          <a:chExt cx="0" cy="0"/>
        </a:xfrm>
      </p:grpSpPr>
      <p:sp>
        <p:nvSpPr>
          <p:cNvPr id="121" name="Google Shape;121;p15"/>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1</a:t>
            </a:r>
            <a:endParaRPr>
              <a:solidFill>
                <a:schemeClr val="lt1"/>
              </a:solidFill>
            </a:endParaRPr>
          </a:p>
        </p:txBody>
      </p:sp>
      <p:sp>
        <p:nvSpPr>
          <p:cNvPr id="122" name="Google Shape;122;p15"/>
          <p:cNvSpPr/>
          <p:nvPr/>
        </p:nvSpPr>
        <p:spPr>
          <a:xfrm>
            <a:off x="1382575" y="370650"/>
            <a:ext cx="6378900" cy="3252600"/>
          </a:xfrm>
          <a:prstGeom prst="roundRect">
            <a:avLst>
              <a:gd fmla="val 908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5"/>
          <p:cNvSpPr txBox="1"/>
          <p:nvPr/>
        </p:nvSpPr>
        <p:spPr>
          <a:xfrm>
            <a:off x="2111250" y="779200"/>
            <a:ext cx="4921500" cy="7296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lang="en" sz="2200">
                <a:solidFill>
                  <a:srgbClr val="3C4043"/>
                </a:solidFill>
                <a:latin typeface="Google Sans Medium"/>
                <a:ea typeface="Google Sans Medium"/>
                <a:cs typeface="Google Sans Medium"/>
                <a:sym typeface="Google Sans Medium"/>
              </a:rPr>
              <a:t>You’re watching an online video </a:t>
            </a:r>
            <a:br>
              <a:rPr lang="en" sz="2200">
                <a:solidFill>
                  <a:srgbClr val="3C4043"/>
                </a:solidFill>
                <a:latin typeface="Google Sans Medium"/>
                <a:ea typeface="Google Sans Medium"/>
                <a:cs typeface="Google Sans Medium"/>
                <a:sym typeface="Google Sans Medium"/>
              </a:rPr>
            </a:br>
            <a:r>
              <a:rPr lang="en" sz="2200">
                <a:solidFill>
                  <a:srgbClr val="3C4043"/>
                </a:solidFill>
                <a:latin typeface="Google Sans Medium"/>
                <a:ea typeface="Google Sans Medium"/>
                <a:cs typeface="Google Sans Medium"/>
                <a:sym typeface="Google Sans Medium"/>
              </a:rPr>
              <a:t>with a </a:t>
            </a:r>
            <a:r>
              <a:rPr lang="en" sz="2200">
                <a:solidFill>
                  <a:schemeClr val="accent1"/>
                </a:solidFill>
                <a:latin typeface="Google Sans Medium"/>
                <a:ea typeface="Google Sans Medium"/>
                <a:cs typeface="Google Sans Medium"/>
                <a:sym typeface="Google Sans Medium"/>
              </a:rPr>
              <a:t>family member</a:t>
            </a:r>
            <a:r>
              <a:rPr lang="en" sz="2200">
                <a:solidFill>
                  <a:srgbClr val="3C4043"/>
                </a:solidFill>
                <a:latin typeface="Google Sans Medium"/>
                <a:ea typeface="Google Sans Medium"/>
                <a:cs typeface="Google Sans Medium"/>
                <a:sym typeface="Google Sans Medium"/>
              </a:rPr>
              <a:t>.</a:t>
            </a:r>
            <a:endParaRPr sz="2200">
              <a:solidFill>
                <a:schemeClr val="accent1"/>
              </a:solidFill>
              <a:latin typeface="Google Sans Medium"/>
              <a:ea typeface="Google Sans Medium"/>
              <a:cs typeface="Google Sans Medium"/>
              <a:sym typeface="Google Sans Medium"/>
            </a:endParaRPr>
          </a:p>
        </p:txBody>
      </p:sp>
      <p:sp>
        <p:nvSpPr>
          <p:cNvPr id="124" name="Google Shape;124;p15"/>
          <p:cNvSpPr txBox="1"/>
          <p:nvPr/>
        </p:nvSpPr>
        <p:spPr>
          <a:xfrm>
            <a:off x="2111250" y="1508774"/>
            <a:ext cx="4921500" cy="27678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1000"/>
              </a:spcBef>
              <a:spcAft>
                <a:spcPts val="0"/>
              </a:spcAft>
              <a:buNone/>
            </a:pPr>
            <a:r>
              <a:rPr lang="en" sz="2200">
                <a:solidFill>
                  <a:srgbClr val="3C4043"/>
                </a:solidFill>
                <a:latin typeface="Google Sans Medium"/>
                <a:ea typeface="Google Sans Medium"/>
                <a:cs typeface="Google Sans Medium"/>
                <a:sym typeface="Google Sans Medium"/>
              </a:rPr>
              <a:t>The person in the video is using </a:t>
            </a:r>
            <a:r>
              <a:rPr lang="en" sz="2200">
                <a:solidFill>
                  <a:schemeClr val="accent1"/>
                </a:solidFill>
                <a:latin typeface="Google Sans Medium"/>
                <a:ea typeface="Google Sans Medium"/>
                <a:cs typeface="Google Sans Medium"/>
                <a:sym typeface="Google Sans Medium"/>
              </a:rPr>
              <a:t>swear words</a:t>
            </a:r>
            <a:r>
              <a:rPr lang="en" sz="2200">
                <a:solidFill>
                  <a:srgbClr val="3C4043"/>
                </a:solidFill>
                <a:latin typeface="Google Sans Medium"/>
                <a:ea typeface="Google Sans Medium"/>
                <a:cs typeface="Google Sans Medium"/>
                <a:sym typeface="Google Sans Medium"/>
              </a:rPr>
              <a:t> and saying </a:t>
            </a:r>
            <a:r>
              <a:rPr lang="en" sz="2200">
                <a:solidFill>
                  <a:schemeClr val="accent1"/>
                </a:solidFill>
                <a:latin typeface="Google Sans Medium"/>
                <a:ea typeface="Google Sans Medium"/>
                <a:cs typeface="Google Sans Medium"/>
                <a:sym typeface="Google Sans Medium"/>
              </a:rPr>
              <a:t>mean </a:t>
            </a:r>
            <a:br>
              <a:rPr lang="en" sz="2200">
                <a:solidFill>
                  <a:schemeClr val="accent1"/>
                </a:solidFill>
                <a:latin typeface="Google Sans Medium"/>
                <a:ea typeface="Google Sans Medium"/>
                <a:cs typeface="Google Sans Medium"/>
                <a:sym typeface="Google Sans Medium"/>
              </a:rPr>
            </a:br>
            <a:r>
              <a:rPr lang="en" sz="2200">
                <a:solidFill>
                  <a:schemeClr val="accent1"/>
                </a:solidFill>
                <a:latin typeface="Google Sans Medium"/>
                <a:ea typeface="Google Sans Medium"/>
                <a:cs typeface="Google Sans Medium"/>
                <a:sym typeface="Google Sans Medium"/>
              </a:rPr>
              <a:t>things</a:t>
            </a:r>
            <a:r>
              <a:rPr lang="en" sz="2200">
                <a:solidFill>
                  <a:srgbClr val="3C4043"/>
                </a:solidFill>
                <a:latin typeface="Google Sans Medium"/>
                <a:ea typeface="Google Sans Medium"/>
                <a:cs typeface="Google Sans Medium"/>
                <a:sym typeface="Google Sans Medium"/>
              </a:rPr>
              <a:t> that </a:t>
            </a:r>
            <a:r>
              <a:rPr lang="en" sz="2200">
                <a:solidFill>
                  <a:schemeClr val="accent1"/>
                </a:solidFill>
                <a:latin typeface="Google Sans Medium"/>
                <a:ea typeface="Google Sans Medium"/>
                <a:cs typeface="Google Sans Medium"/>
                <a:sym typeface="Google Sans Medium"/>
              </a:rPr>
              <a:t>upset you</a:t>
            </a:r>
            <a:r>
              <a:rPr lang="en" sz="2200">
                <a:solidFill>
                  <a:srgbClr val="3C4043"/>
                </a:solidFill>
                <a:latin typeface="Google Sans Medium"/>
                <a:ea typeface="Google Sans Medium"/>
                <a:cs typeface="Google Sans Medium"/>
                <a:sym typeface="Google Sans Medium"/>
              </a:rPr>
              <a:t>. </a:t>
            </a:r>
            <a:endParaRPr sz="2200">
              <a:solidFill>
                <a:srgbClr val="3C4043"/>
              </a:solidFill>
              <a:latin typeface="Google Sans Medium"/>
              <a:ea typeface="Google Sans Medium"/>
              <a:cs typeface="Google Sans Medium"/>
              <a:sym typeface="Google Sans Medium"/>
            </a:endParaRPr>
          </a:p>
          <a:p>
            <a:pPr indent="0" lvl="0" marL="0" rtl="0" algn="l">
              <a:lnSpc>
                <a:spcPct val="90000"/>
              </a:lnSpc>
              <a:spcBef>
                <a:spcPts val="1000"/>
              </a:spcBef>
              <a:spcAft>
                <a:spcPts val="0"/>
              </a:spcAft>
              <a:buNone/>
            </a:pPr>
            <a:r>
              <a:rPr lang="en" sz="2200">
                <a:solidFill>
                  <a:srgbClr val="3C4043"/>
                </a:solidFill>
                <a:latin typeface="Google Sans Medium"/>
                <a:ea typeface="Google Sans Medium"/>
                <a:cs typeface="Google Sans Medium"/>
                <a:sym typeface="Google Sans Medium"/>
              </a:rPr>
              <a:t>You decide to speak up. </a:t>
            </a:r>
            <a:br>
              <a:rPr lang="en" sz="2200">
                <a:solidFill>
                  <a:srgbClr val="3C4043"/>
                </a:solidFill>
                <a:latin typeface="Google Sans Medium"/>
                <a:ea typeface="Google Sans Medium"/>
                <a:cs typeface="Google Sans Medium"/>
                <a:sym typeface="Google Sans Medium"/>
              </a:rPr>
            </a:br>
            <a:r>
              <a:rPr lang="en" sz="2200">
                <a:solidFill>
                  <a:schemeClr val="accent1"/>
                </a:solidFill>
                <a:latin typeface="Google Sans Medium"/>
                <a:ea typeface="Google Sans Medium"/>
                <a:cs typeface="Google Sans Medium"/>
                <a:sym typeface="Google Sans Medium"/>
              </a:rPr>
              <a:t>What do you say?</a:t>
            </a:r>
            <a:endParaRPr sz="2200">
              <a:solidFill>
                <a:schemeClr val="accent1"/>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animEffect filter="fade" transition="in">
                                      <p:cBhvr>
                                        <p:cTn dur="1000"/>
                                        <p:tgtEl>
                                          <p:spTgt spid="1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0" st="0"/>
                                            </p:txEl>
                                          </p:spTgt>
                                        </p:tgtEl>
                                        <p:attrNameLst>
                                          <p:attrName>style.visibility</p:attrName>
                                        </p:attrNameLst>
                                      </p:cBhvr>
                                      <p:to>
                                        <p:strVal val="visible"/>
                                      </p:to>
                                    </p:set>
                                    <p:animEffect filter="fade" transition="in">
                                      <p:cBhvr>
                                        <p:cTn dur="1000"/>
                                        <p:tgtEl>
                                          <p:spTgt spid="1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1" st="1"/>
                                            </p:txEl>
                                          </p:spTgt>
                                        </p:tgtEl>
                                        <p:attrNameLst>
                                          <p:attrName>style.visibility</p:attrName>
                                        </p:attrNameLst>
                                      </p:cBhvr>
                                      <p:to>
                                        <p:strVal val="visible"/>
                                      </p:to>
                                    </p:set>
                                    <p:animEffect filter="fade" transition="in">
                                      <p:cBhvr>
                                        <p:cTn dur="1000"/>
                                        <p:tgtEl>
                                          <p:spTgt spid="12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IL : Curriculum - Lesson plan">
  <a:themeElements>
    <a:clrScheme name="Simple Light">
      <a:dk1>
        <a:srgbClr val="282828"/>
      </a:dk1>
      <a:lt1>
        <a:srgbClr val="FFFFFF"/>
      </a:lt1>
      <a:dk2>
        <a:srgbClr val="3C4043"/>
      </a:dk2>
      <a:lt2>
        <a:srgbClr val="BDC1C6"/>
      </a:lt2>
      <a:accent1>
        <a:srgbClr val="4285F4"/>
      </a:accent1>
      <a:accent2>
        <a:srgbClr val="EA4335"/>
      </a:accent2>
      <a:accent3>
        <a:srgbClr val="FBBC05"/>
      </a:accent3>
      <a:accent4>
        <a:srgbClr val="34A853"/>
      </a:accent4>
      <a:accent5>
        <a:srgbClr val="5F6368"/>
      </a:accent5>
      <a:accent6>
        <a:srgbClr val="3569B2"/>
      </a:accent6>
      <a:hlink>
        <a:srgbClr val="4285F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