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Google Sans SemiBold"/>
      <p:regular r:id="rId26"/>
      <p:bold r:id="rId27"/>
      <p:italic r:id="rId28"/>
      <p:boldItalic r:id="rId29"/>
    </p:embeddedFont>
    <p:embeddedFont>
      <p:font typeface="Google Sans"/>
      <p:regular r:id="rId30"/>
      <p:bold r:id="rId31"/>
      <p:italic r:id="rId32"/>
      <p:boldItalic r:id="rId33"/>
    </p:embeddedFont>
    <p:embeddedFont>
      <p:font typeface="Google Sans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20">
          <p15:clr>
            <a:srgbClr val="9AA0A6"/>
          </p15:clr>
        </p15:guide>
        <p15:guide id="4" orient="horz" pos="5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p:guide pos="53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oogleSansSemiBold-regular.fntdata"/><Relationship Id="rId25" Type="http://schemas.openxmlformats.org/officeDocument/2006/relationships/slide" Target="slides/slide20.xml"/><Relationship Id="rId28" Type="http://schemas.openxmlformats.org/officeDocument/2006/relationships/font" Target="fonts/GoogleSansSemiBold-italic.fntdata"/><Relationship Id="rId27" Type="http://schemas.openxmlformats.org/officeDocument/2006/relationships/font" Target="fonts/GoogleSans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oogleSans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oogleSans-bold.fntdata"/><Relationship Id="rId30" Type="http://schemas.openxmlformats.org/officeDocument/2006/relationships/font" Target="fonts/GoogleSans-regular.fntdata"/><Relationship Id="rId11" Type="http://schemas.openxmlformats.org/officeDocument/2006/relationships/slide" Target="slides/slide6.xml"/><Relationship Id="rId33" Type="http://schemas.openxmlformats.org/officeDocument/2006/relationships/font" Target="fonts/GoogleSans-boldItalic.fntdata"/><Relationship Id="rId10" Type="http://schemas.openxmlformats.org/officeDocument/2006/relationships/slide" Target="slides/slide5.xml"/><Relationship Id="rId32" Type="http://schemas.openxmlformats.org/officeDocument/2006/relationships/font" Target="fonts/GoogleSans-italic.fntdata"/><Relationship Id="rId13" Type="http://schemas.openxmlformats.org/officeDocument/2006/relationships/slide" Target="slides/slide8.xml"/><Relationship Id="rId35" Type="http://schemas.openxmlformats.org/officeDocument/2006/relationships/font" Target="fonts/GoogleSansMedium-bold.fntdata"/><Relationship Id="rId12" Type="http://schemas.openxmlformats.org/officeDocument/2006/relationships/slide" Target="slides/slide7.xml"/><Relationship Id="rId34" Type="http://schemas.openxmlformats.org/officeDocument/2006/relationships/font" Target="fonts/GoogleSansMedium-regular.fntdata"/><Relationship Id="rId15" Type="http://schemas.openxmlformats.org/officeDocument/2006/relationships/slide" Target="slides/slide10.xml"/><Relationship Id="rId37" Type="http://schemas.openxmlformats.org/officeDocument/2006/relationships/font" Target="fonts/GoogleSansMedium-boldItalic.fntdata"/><Relationship Id="rId14" Type="http://schemas.openxmlformats.org/officeDocument/2006/relationships/slide" Target="slides/slide9.xml"/><Relationship Id="rId36" Type="http://schemas.openxmlformats.org/officeDocument/2006/relationships/font" Target="fonts/GoogleSansMedium-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039a6642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039a6642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4 - </a:t>
            </a:r>
            <a:r>
              <a:rPr b="1" lang="en" sz="1000">
                <a:solidFill>
                  <a:srgbClr val="666666"/>
                </a:solidFill>
                <a:latin typeface="Google Sans"/>
                <a:ea typeface="Google Sans"/>
                <a:cs typeface="Google Sans"/>
                <a:sym typeface="Google Sans"/>
              </a:rPr>
              <a:t>Mixed messages </a:t>
            </a:r>
            <a:r>
              <a:rPr lang="en" sz="1000">
                <a:solidFill>
                  <a:srgbClr val="666666"/>
                </a:solidFill>
                <a:latin typeface="Google Sans"/>
                <a:ea typeface="Google Sans"/>
                <a:cs typeface="Google Sans"/>
                <a:sym typeface="Google Sans"/>
              </a:rPr>
              <a:t>(5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Invite pupils to consider examples of text messages on the board and ask for volunteers to read out the texts in different tones (angry, sarcastic, friendly) to show that they are difficult to interpret and meanings can be confusing.</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ac9c5882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ac9c5882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4 - </a:t>
            </a:r>
            <a:r>
              <a:rPr b="1" lang="en" sz="1000">
                <a:solidFill>
                  <a:srgbClr val="666666"/>
                </a:solidFill>
                <a:latin typeface="Google Sans"/>
                <a:ea typeface="Google Sans"/>
                <a:cs typeface="Google Sans"/>
                <a:sym typeface="Google Sans"/>
              </a:rPr>
              <a:t>Mixed messages </a:t>
            </a:r>
            <a:r>
              <a:rPr lang="en" sz="1000">
                <a:solidFill>
                  <a:srgbClr val="666666"/>
                </a:solidFill>
                <a:latin typeface="Google Sans"/>
                <a:ea typeface="Google Sans"/>
                <a:cs typeface="Google Sans"/>
                <a:sym typeface="Google Sans"/>
              </a:rPr>
              <a:t>(5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Ask pupils to consider:</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 What do they mean?</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 How might the recipient interpret them?</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latin typeface="Google Sans"/>
                <a:ea typeface="Google Sans"/>
                <a:cs typeface="Google Sans"/>
                <a:sym typeface="Google Sans"/>
              </a:rPr>
              <a:t>• How could they be better communicated/phrased?</a:t>
            </a:r>
            <a:endParaRPr sz="1000">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ac9c5882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3ac9c5882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4 - </a:t>
            </a:r>
            <a:r>
              <a:rPr b="1" lang="en" sz="1000">
                <a:solidFill>
                  <a:srgbClr val="666666"/>
                </a:solidFill>
                <a:latin typeface="Google Sans"/>
                <a:ea typeface="Google Sans"/>
                <a:cs typeface="Google Sans"/>
                <a:sym typeface="Google Sans"/>
              </a:rPr>
              <a:t>Mixed messages </a:t>
            </a:r>
            <a:r>
              <a:rPr lang="en" sz="1000">
                <a:solidFill>
                  <a:srgbClr val="666666"/>
                </a:solidFill>
                <a:latin typeface="Google Sans"/>
                <a:ea typeface="Google Sans"/>
                <a:cs typeface="Google Sans"/>
                <a:sym typeface="Google Sans"/>
              </a:rPr>
              <a:t>(5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Class discussion: Ask pupils to consider how some celebrities sometimes behave unkindly towards others when they are using social media. Remind them that this kind of behaviour does not present a good role model for others and only perpetuates that it is OK to be unkind online.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As a class, they now know how to stand up for others and how to respond to unkind or unhealthy behaviour online.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Remind pupils that how they treat each other online will have a big impact on each other and on the digital world. It is in their power to build an internet that is a kind and positive place to communicate and be heard.</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&amp; 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requiring support could be given a large selection of emojis that they will need to use to help them be kind online. Pupils needing to be challenged could prepare a short blog on how to be kind online for a publication on the school website.</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039a6642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039a6642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6 - </a:t>
            </a:r>
            <a:r>
              <a:rPr b="1" lang="en" sz="1000">
                <a:solidFill>
                  <a:srgbClr val="666666"/>
                </a:solidFill>
                <a:latin typeface="Google Sans"/>
                <a:ea typeface="Google Sans"/>
                <a:cs typeface="Google Sans"/>
                <a:sym typeface="Google Sans"/>
              </a:rPr>
              <a:t>Interland: Kind Kingdom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Open a web browser on a desktop or mobile device (e.g. tablet), visit g.co/interland and navigate to the land called Kind Kingdom.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is followed by the discussion questions in the activity section of the booklet.</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d9ee11df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3d9ee11df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6 - </a:t>
            </a:r>
            <a:r>
              <a:rPr b="1" lang="en" sz="1000">
                <a:solidFill>
                  <a:srgbClr val="666666"/>
                </a:solidFill>
                <a:latin typeface="Google Sans"/>
                <a:ea typeface="Google Sans"/>
                <a:cs typeface="Google Sans"/>
                <a:sym typeface="Google Sans"/>
              </a:rPr>
              <a:t>Interland: Kind Kingdom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Kind Kingdom: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scenario in Kind Kingdom do you relate to most and why?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Describe a time when youʼve taken action to spread kindness to others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block someone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report someoneʼs behaviour?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do you think the character in Kind Kingdom is called a Cyberbully? Describe this characterʼs qualities and how their actions affect the game.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Does this game change the way you plan to behave towards others?</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d9ee11dfe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d9ee11df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6 - </a:t>
            </a:r>
            <a:r>
              <a:rPr b="1" lang="en" sz="1000">
                <a:solidFill>
                  <a:srgbClr val="666666"/>
                </a:solidFill>
                <a:latin typeface="Google Sans"/>
                <a:ea typeface="Google Sans"/>
                <a:cs typeface="Google Sans"/>
                <a:sym typeface="Google Sans"/>
              </a:rPr>
              <a:t>Interland: Kind Kingdom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Kind Kingdom: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scenario in Kind Kingdom do you relate to most and why?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Describe a time when youʼve taken action to spread kindness to others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block someone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report someoneʼs behaviour?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do you think the character in Kind Kingdom is called a Cyberbully? Describe this characterʼs qualities and how their actions affect the game.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Does this game change the way you plan to behave towards others?</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d9ee11dfe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d9ee11dfe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6 - </a:t>
            </a:r>
            <a:r>
              <a:rPr b="1" lang="en" sz="1000">
                <a:solidFill>
                  <a:srgbClr val="666666"/>
                </a:solidFill>
                <a:latin typeface="Google Sans"/>
                <a:ea typeface="Google Sans"/>
                <a:cs typeface="Google Sans"/>
                <a:sym typeface="Google Sans"/>
              </a:rPr>
              <a:t>Interland: Kind Kingdom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Kind Kingdom: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scenario in Kind Kingdom do you relate to most and why?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Describe a time when youʼve taken action to spread kindness to others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block someone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report someoneʼs behaviour?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do you think the character in Kind Kingdom is called a Cyberbully? Describe this characterʼs qualities and how their actions affect the game.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Does this game change the way you plan to behave towards others?</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3d9ee11dfe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3d9ee11dfe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6 - </a:t>
            </a:r>
            <a:r>
              <a:rPr b="1" lang="en" sz="1000">
                <a:solidFill>
                  <a:srgbClr val="666666"/>
                </a:solidFill>
                <a:latin typeface="Google Sans"/>
                <a:ea typeface="Google Sans"/>
                <a:cs typeface="Google Sans"/>
                <a:sym typeface="Google Sans"/>
              </a:rPr>
              <a:t>Interland: Kind Kingdom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Kind Kingdom: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scenario in Kind Kingdom do you relate to most and why?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Describe a time when youʼve taken action to spread kindness to others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block someone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report someoneʼs behaviour?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do you think the character in Kind Kingdom is called a Cyberbully? Describe this characterʼs qualities and how their actions affect the game.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Does this game change the way you plan to behave towards others?</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d9ee11dfe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3d9ee11dfe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6 - </a:t>
            </a:r>
            <a:r>
              <a:rPr b="1" lang="en" sz="1000">
                <a:solidFill>
                  <a:srgbClr val="666666"/>
                </a:solidFill>
                <a:latin typeface="Google Sans"/>
                <a:ea typeface="Google Sans"/>
                <a:cs typeface="Google Sans"/>
                <a:sym typeface="Google Sans"/>
              </a:rPr>
              <a:t>Interland: Kind Kingdom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Kind Kingdom: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scenario in Kind Kingdom do you relate to most and why?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Describe a time when youʼve taken action to spread kindness to others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block someone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report someoneʼs behaviour?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do you think the character in Kind Kingdom is called a Cyberbully? Describe this characterʼs qualities and how their actions affect the game.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Does this game change the way you plan to behave towards others?</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3d9ee11dfe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3d9ee11dfe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6 - </a:t>
            </a:r>
            <a:r>
              <a:rPr b="1" lang="en" sz="1000">
                <a:solidFill>
                  <a:srgbClr val="666666"/>
                </a:solidFill>
                <a:latin typeface="Google Sans"/>
                <a:ea typeface="Google Sans"/>
                <a:cs typeface="Google Sans"/>
                <a:sym typeface="Google Sans"/>
              </a:rPr>
              <a:t>Interland: Kind Kingdom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Kind Kingdom: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scenario in Kind Kingdom do you relate to most and why?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Describe a time when youʼve taken action to spread kindness to others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block someone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report someoneʼs behaviour?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do you think the character in Kind Kingdom is called a Cyberbully? Describe this characterʼs qualities and how their actions affect the game.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Does this game change the way you plan to behave towards others?</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347dc9320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347dc9320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(10 mins)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Be someone who stands up for others.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Ask pupils to draw someone who treats others kindly when they are online. Around the outside, ask pupils to draw or write what this person is thinking, saying and doing to demonstrate kindness.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latin typeface="Google Sans"/>
                <a:ea typeface="Google Sans"/>
                <a:cs typeface="Google Sans"/>
                <a:sym typeface="Google Sans"/>
              </a:rPr>
              <a:t>Remind pupils about extending real-life behaviour into online behaviour (e.g. ‘Don’t say things online that you wouldn’t say to someone face-to-face’).</a:t>
            </a:r>
            <a:endParaRPr sz="1000">
              <a:latin typeface="Google Sans"/>
              <a:ea typeface="Google Sans"/>
              <a:cs typeface="Google Sans"/>
              <a:sym typeface="Google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2039a6642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2039a6642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(5 mins)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Revisit the template they filled out at the start of the lesson. Ask pupils to write around the template with any additional ideas and thoughts they have about how to be kind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table groups to feedback three key skills that they think they would now use to respond to negative online behaviour.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design a social media post with top tips for ‘How can I stand up to others online?’. One post could be chosen to share on the school social media or in the school newsletter for parents and other pupils. This could include: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Reporting mean or bullying behaviour.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Not passing on hurtful messages.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Setting a good example by being friendly and kind to others.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Not encouraging nasty behaviour by ‘liking’ mean posts online.</a:t>
            </a:r>
            <a:endParaRPr sz="1000">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ac9c5882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ac9c5882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(10 mins)</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latin typeface="Google Sans"/>
                <a:ea typeface="Google Sans"/>
                <a:cs typeface="Google Sans"/>
                <a:sym typeface="Google Sans"/>
              </a:rPr>
              <a:t>Ask table groups to share what they have thought and written about. Invite each table group to feedback on one key factor that they felt was most important. </a:t>
            </a:r>
            <a:endParaRPr sz="1000">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3ac9c5882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3ac9c5882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(10 mins)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Ask pupils to consider:</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 Why does kindness matter online?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 What can we do if someone is being hurtful and unkind?</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Emphasise how it is important to stand up for others, in order to reduce negative and unkind messages online.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Possible answers might include: kindness online matters because being unkind could hurt someone in the same way as it does face-to-face; if someone is being unkind you can report/block/tell a trusted adult.</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039a6642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039a6642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1.2 - </a:t>
            </a:r>
            <a:r>
              <a:rPr b="1" lang="en" sz="1000">
                <a:solidFill>
                  <a:srgbClr val="666666"/>
                </a:solidFill>
                <a:latin typeface="Google Sans"/>
                <a:ea typeface="Google Sans"/>
                <a:cs typeface="Google Sans"/>
                <a:sym typeface="Google Sans"/>
              </a:rPr>
              <a:t>Practising empathy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latin typeface="Google Sans"/>
                <a:ea typeface="Google Sans"/>
                <a:cs typeface="Google Sans"/>
                <a:sym typeface="Google Sans"/>
              </a:rPr>
              <a:t>1. Ask pupils to make a circle of words describing feelings for a bystander who has witnessed or read about unkind behaviour online.</a:t>
            </a:r>
            <a:endParaRPr sz="1000">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ac9c5882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ac9c5882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1.2 - </a:t>
            </a:r>
            <a:r>
              <a:rPr b="1" lang="en" sz="1000">
                <a:solidFill>
                  <a:srgbClr val="666666"/>
                </a:solidFill>
                <a:latin typeface="Google Sans"/>
                <a:ea typeface="Google Sans"/>
                <a:cs typeface="Google Sans"/>
                <a:sym typeface="Google Sans"/>
              </a:rPr>
              <a:t>Practising empathy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In table groups, invite pupils to write down on a sticky note one practical suggestion for what the bystander could do to deal with the situation.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Make a class graffiti wall of the suggestions and read them out to the pupils. Which ones do they think would be particularly helpful?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3ac9c5882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3ac9c5882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1.2 - </a:t>
            </a:r>
            <a:r>
              <a:rPr b="1" lang="en" sz="1000">
                <a:solidFill>
                  <a:srgbClr val="666666"/>
                </a:solidFill>
                <a:latin typeface="Google Sans"/>
                <a:ea typeface="Google Sans"/>
                <a:cs typeface="Google Sans"/>
                <a:sym typeface="Google Sans"/>
              </a:rPr>
              <a:t>Practising empathy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4. Ask pupils to devise their own ‘Be cool when someone is cruel’ online advice checklist for classroom display.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Pupils needing to be challenged could create a rap/poem to share at a school assembly giving advice on how to combat unkind online behaviour.</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Pupils requiring support: Using the graffiti wall suggestions, ask pupils to compose their own ‘Be cool when someone is cruel’ advice message or tweet.</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2039a6642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2039a6642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2.2 - </a:t>
            </a:r>
            <a:r>
              <a:rPr b="1" lang="en" sz="1000">
                <a:solidFill>
                  <a:srgbClr val="666666"/>
                </a:solidFill>
                <a:latin typeface="Google Sans"/>
                <a:ea typeface="Google Sans"/>
                <a:cs typeface="Google Sans"/>
                <a:sym typeface="Google Sans"/>
              </a:rPr>
              <a:t>Ways to show kindness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A 3-step activity to learn how to reframe negative comments into more positive ones.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 Ask pupils to read the negative online comments listed on their worksheet.</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2. Show the pupils how the first negative comment could be reframed so that it might be more positive/less hurtful to the recipient.</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3. Invite pupils to work in pairs in order to reframe the rest of the negative comments into more positive ones.</a:t>
            </a:r>
            <a:endParaRPr sz="1000">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cbfd8975b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3cbfd8975b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2.2 - </a:t>
            </a:r>
            <a:r>
              <a:rPr b="1" lang="en" sz="1000">
                <a:solidFill>
                  <a:srgbClr val="666666"/>
                </a:solidFill>
                <a:latin typeface="Google Sans"/>
                <a:ea typeface="Google Sans"/>
                <a:cs typeface="Google Sans"/>
                <a:sym typeface="Google Sans"/>
              </a:rPr>
              <a:t>Ways to show kindness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to discuss with the class what they came up with.</a:t>
            </a:r>
            <a:endParaRPr sz="1000">
              <a:solidFill>
                <a:schemeClr val="dk1"/>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hyperlink" Target="https://beinternetawesome.withgoogle.com/en_uk/interland" TargetMode="External"/><Relationship Id="rId5" Type="http://schemas.openxmlformats.org/officeDocument/2006/relationships/image" Target="../media/image23.png"/><Relationship Id="rId6" Type="http://schemas.openxmlformats.org/officeDocument/2006/relationships/image" Target="../media/image1.png"/><Relationship Id="rId7"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4.pn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4.png"/><Relationship Id="rId7"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txBox="1"/>
          <p:nvPr/>
        </p:nvSpPr>
        <p:spPr>
          <a:xfrm>
            <a:off x="329779" y="1140900"/>
            <a:ext cx="67533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 sz="5500">
                <a:solidFill>
                  <a:schemeClr val="accent1"/>
                </a:solidFill>
                <a:latin typeface="Google Sans"/>
                <a:ea typeface="Google Sans"/>
                <a:cs typeface="Google Sans"/>
                <a:sym typeface="Google Sans"/>
              </a:rPr>
              <a:t>Relationships</a:t>
            </a:r>
            <a:endParaRPr b="1" sz="5500">
              <a:solidFill>
                <a:schemeClr val="accent1"/>
              </a:solidFill>
              <a:latin typeface="Google Sans"/>
              <a:ea typeface="Google Sans"/>
              <a:cs typeface="Google Sans"/>
              <a:sym typeface="Google Sans"/>
            </a:endParaRPr>
          </a:p>
          <a:p>
            <a:pPr indent="0" lvl="0" marL="0" rtl="0" algn="l">
              <a:lnSpc>
                <a:spcPct val="90000"/>
              </a:lnSpc>
              <a:spcBef>
                <a:spcPts val="0"/>
              </a:spcBef>
              <a:spcAft>
                <a:spcPts val="0"/>
              </a:spcAft>
              <a:buClr>
                <a:schemeClr val="dk1"/>
              </a:buClr>
              <a:buSzPts val="1100"/>
              <a:buFont typeface="Arial"/>
              <a:buNone/>
            </a:pPr>
            <a:r>
              <a:rPr b="1" lang="en" sz="5500">
                <a:solidFill>
                  <a:schemeClr val="accent1"/>
                </a:solidFill>
                <a:latin typeface="Google Sans"/>
                <a:ea typeface="Google Sans"/>
                <a:cs typeface="Google Sans"/>
                <a:sym typeface="Google Sans"/>
              </a:rPr>
              <a:t>&amp; Being Kind</a:t>
            </a:r>
            <a:endParaRPr b="1" sz="5550">
              <a:solidFill>
                <a:srgbClr val="4285F4"/>
              </a:solidFill>
              <a:latin typeface="Google Sans"/>
              <a:ea typeface="Google Sans"/>
              <a:cs typeface="Google Sans"/>
              <a:sym typeface="Google Sans"/>
            </a:endParaRPr>
          </a:p>
        </p:txBody>
      </p:sp>
      <p:sp>
        <p:nvSpPr>
          <p:cNvPr id="50" name="Google Shape;50;p7"/>
          <p:cNvSpPr txBox="1"/>
          <p:nvPr/>
        </p:nvSpPr>
        <p:spPr>
          <a:xfrm>
            <a:off x="377014" y="3235928"/>
            <a:ext cx="5533200" cy="27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800">
                <a:solidFill>
                  <a:srgbClr val="5F6368"/>
                </a:solidFill>
                <a:latin typeface="Google Sans"/>
                <a:ea typeface="Google Sans"/>
                <a:cs typeface="Google Sans"/>
                <a:sym typeface="Google Sans"/>
              </a:rPr>
              <a:t>How to communicate with and support others</a:t>
            </a:r>
            <a:endParaRPr b="1" sz="1800">
              <a:solidFill>
                <a:srgbClr val="5F6368"/>
              </a:solidFill>
              <a:latin typeface="Google Sans"/>
              <a:ea typeface="Google Sans"/>
              <a:cs typeface="Google Sans"/>
              <a:sym typeface="Google Sans"/>
            </a:endParaRPr>
          </a:p>
        </p:txBody>
      </p:sp>
      <p:pic>
        <p:nvPicPr>
          <p:cNvPr id="51" name="Google Shape;51;p7"/>
          <p:cNvPicPr preferRelativeResize="0"/>
          <p:nvPr/>
        </p:nvPicPr>
        <p:blipFill rotWithShape="1">
          <a:blip r:embed="rId3">
            <a:alphaModFix/>
          </a:blip>
          <a:srcRect b="0" l="159" r="159" t="0"/>
          <a:stretch/>
        </p:blipFill>
        <p:spPr>
          <a:xfrm>
            <a:off x="3950475" y="0"/>
            <a:ext cx="5127219" cy="51435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F24"/>
        </a:solidFill>
      </p:bgPr>
    </p:bg>
    <p:spTree>
      <p:nvGrpSpPr>
        <p:cNvPr id="136" name="Shape 136"/>
        <p:cNvGrpSpPr/>
        <p:nvPr/>
      </p:nvGrpSpPr>
      <p:grpSpPr>
        <a:xfrm>
          <a:off x="0" y="0"/>
          <a:ext cx="0" cy="0"/>
          <a:chOff x="0" y="0"/>
          <a:chExt cx="0" cy="0"/>
        </a:xfrm>
      </p:grpSpPr>
      <p:pic>
        <p:nvPicPr>
          <p:cNvPr id="137" name="Google Shape;137;p16"/>
          <p:cNvPicPr preferRelativeResize="0"/>
          <p:nvPr/>
        </p:nvPicPr>
        <p:blipFill>
          <a:blip r:embed="rId3">
            <a:alphaModFix/>
          </a:blip>
          <a:stretch>
            <a:fillRect/>
          </a:stretch>
        </p:blipFill>
        <p:spPr>
          <a:xfrm>
            <a:off x="527725" y="449140"/>
            <a:ext cx="2358538" cy="657585"/>
          </a:xfrm>
          <a:prstGeom prst="rect">
            <a:avLst/>
          </a:prstGeom>
          <a:noFill/>
          <a:ln>
            <a:noFill/>
          </a:ln>
        </p:spPr>
      </p:pic>
      <p:grpSp>
        <p:nvGrpSpPr>
          <p:cNvPr id="138" name="Google Shape;138;p16"/>
          <p:cNvGrpSpPr/>
          <p:nvPr/>
        </p:nvGrpSpPr>
        <p:grpSpPr>
          <a:xfrm>
            <a:off x="6533750" y="751663"/>
            <a:ext cx="958490" cy="958490"/>
            <a:chOff x="902804" y="2551562"/>
            <a:chExt cx="1306200" cy="1306200"/>
          </a:xfrm>
        </p:grpSpPr>
        <p:sp>
          <p:nvSpPr>
            <p:cNvPr id="139" name="Google Shape;139;p16"/>
            <p:cNvSpPr/>
            <p:nvPr/>
          </p:nvSpPr>
          <p:spPr>
            <a:xfrm>
              <a:off x="902804" y="2551562"/>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0" name="Google Shape;140;p16"/>
            <p:cNvPicPr preferRelativeResize="0"/>
            <p:nvPr/>
          </p:nvPicPr>
          <p:blipFill rotWithShape="1">
            <a:blip r:embed="rId4">
              <a:alphaModFix/>
            </a:blip>
            <a:srcRect b="24189" l="1763" r="71955" t="59149"/>
            <a:stretch/>
          </p:blipFill>
          <p:spPr>
            <a:xfrm>
              <a:off x="1157949" y="2839615"/>
              <a:ext cx="815100" cy="807600"/>
            </a:xfrm>
            <a:prstGeom prst="ellipse">
              <a:avLst/>
            </a:prstGeom>
            <a:noFill/>
            <a:ln>
              <a:noFill/>
            </a:ln>
          </p:spPr>
        </p:pic>
      </p:grpSp>
      <p:grpSp>
        <p:nvGrpSpPr>
          <p:cNvPr id="141" name="Google Shape;141;p16"/>
          <p:cNvGrpSpPr/>
          <p:nvPr/>
        </p:nvGrpSpPr>
        <p:grpSpPr>
          <a:xfrm>
            <a:off x="4300806" y="751709"/>
            <a:ext cx="958490" cy="958490"/>
            <a:chOff x="902804" y="627005"/>
            <a:chExt cx="1306200" cy="1306200"/>
          </a:xfrm>
        </p:grpSpPr>
        <p:sp>
          <p:nvSpPr>
            <p:cNvPr id="142" name="Google Shape;142;p16"/>
            <p:cNvSpPr/>
            <p:nvPr/>
          </p:nvSpPr>
          <p:spPr>
            <a:xfrm>
              <a:off x="902804" y="627005"/>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16"/>
            <p:cNvPicPr preferRelativeResize="0"/>
            <p:nvPr/>
          </p:nvPicPr>
          <p:blipFill rotWithShape="1">
            <a:blip r:embed="rId4">
              <a:alphaModFix/>
            </a:blip>
            <a:srcRect b="81173" l="0" r="72288" t="0"/>
            <a:stretch/>
          </p:blipFill>
          <p:spPr>
            <a:xfrm>
              <a:off x="1097219" y="820945"/>
              <a:ext cx="859800" cy="912600"/>
            </a:xfrm>
            <a:prstGeom prst="ellipse">
              <a:avLst/>
            </a:prstGeom>
            <a:noFill/>
            <a:ln>
              <a:noFill/>
            </a:ln>
          </p:spPr>
        </p:pic>
      </p:grpSp>
      <p:grpSp>
        <p:nvGrpSpPr>
          <p:cNvPr id="144" name="Google Shape;144;p16"/>
          <p:cNvGrpSpPr/>
          <p:nvPr/>
        </p:nvGrpSpPr>
        <p:grpSpPr>
          <a:xfrm>
            <a:off x="6533753" y="2940913"/>
            <a:ext cx="958490" cy="958490"/>
            <a:chOff x="6935012" y="2547977"/>
            <a:chExt cx="1306200" cy="1306200"/>
          </a:xfrm>
        </p:grpSpPr>
        <p:sp>
          <p:nvSpPr>
            <p:cNvPr id="145" name="Google Shape;145;p16"/>
            <p:cNvSpPr/>
            <p:nvPr/>
          </p:nvSpPr>
          <p:spPr>
            <a:xfrm>
              <a:off x="6935012" y="2547977"/>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16"/>
            <p:cNvPicPr preferRelativeResize="0"/>
            <p:nvPr/>
          </p:nvPicPr>
          <p:blipFill rotWithShape="1">
            <a:blip r:embed="rId4">
              <a:alphaModFix/>
            </a:blip>
            <a:srcRect b="41359" l="66472" r="2805" t="39813"/>
            <a:stretch/>
          </p:blipFill>
          <p:spPr>
            <a:xfrm>
              <a:off x="7140166" y="2829523"/>
              <a:ext cx="953100" cy="912600"/>
            </a:xfrm>
            <a:prstGeom prst="ellipse">
              <a:avLst/>
            </a:prstGeom>
            <a:noFill/>
            <a:ln>
              <a:noFill/>
            </a:ln>
          </p:spPr>
        </p:pic>
      </p:grpSp>
      <p:grpSp>
        <p:nvGrpSpPr>
          <p:cNvPr id="147" name="Google Shape;147;p16"/>
          <p:cNvGrpSpPr/>
          <p:nvPr/>
        </p:nvGrpSpPr>
        <p:grpSpPr>
          <a:xfrm>
            <a:off x="5414782" y="2940958"/>
            <a:ext cx="958490" cy="958490"/>
            <a:chOff x="6935012" y="614650"/>
            <a:chExt cx="1306200" cy="1306200"/>
          </a:xfrm>
        </p:grpSpPr>
        <p:sp>
          <p:nvSpPr>
            <p:cNvPr id="148" name="Google Shape;148;p16"/>
            <p:cNvSpPr/>
            <p:nvPr/>
          </p:nvSpPr>
          <p:spPr>
            <a:xfrm>
              <a:off x="6935012" y="614650"/>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6"/>
            <p:cNvPicPr preferRelativeResize="0"/>
            <p:nvPr/>
          </p:nvPicPr>
          <p:blipFill rotWithShape="1">
            <a:blip r:embed="rId4">
              <a:alphaModFix/>
            </a:blip>
            <a:srcRect b="41359" l="0" r="69276" t="39813"/>
            <a:stretch/>
          </p:blipFill>
          <p:spPr>
            <a:xfrm>
              <a:off x="7140347" y="913209"/>
              <a:ext cx="953100" cy="912600"/>
            </a:xfrm>
            <a:prstGeom prst="ellipse">
              <a:avLst/>
            </a:prstGeom>
            <a:noFill/>
            <a:ln>
              <a:noFill/>
            </a:ln>
          </p:spPr>
        </p:pic>
      </p:grpSp>
      <p:grpSp>
        <p:nvGrpSpPr>
          <p:cNvPr id="150" name="Google Shape;150;p16"/>
          <p:cNvGrpSpPr/>
          <p:nvPr/>
        </p:nvGrpSpPr>
        <p:grpSpPr>
          <a:xfrm>
            <a:off x="4300749" y="1868872"/>
            <a:ext cx="958490" cy="958490"/>
            <a:chOff x="3939155" y="614659"/>
            <a:chExt cx="1306200" cy="1306200"/>
          </a:xfrm>
        </p:grpSpPr>
        <p:sp>
          <p:nvSpPr>
            <p:cNvPr id="151" name="Google Shape;151;p16"/>
            <p:cNvSpPr/>
            <p:nvPr/>
          </p:nvSpPr>
          <p:spPr>
            <a:xfrm>
              <a:off x="3939155" y="614659"/>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16"/>
            <p:cNvPicPr preferRelativeResize="0"/>
            <p:nvPr/>
          </p:nvPicPr>
          <p:blipFill rotWithShape="1">
            <a:blip r:embed="rId4">
              <a:alphaModFix/>
            </a:blip>
            <a:srcRect b="60557" l="0" r="69276" t="19767"/>
            <a:stretch/>
          </p:blipFill>
          <p:spPr>
            <a:xfrm>
              <a:off x="4144490" y="857961"/>
              <a:ext cx="953100" cy="953700"/>
            </a:xfrm>
            <a:prstGeom prst="ellipse">
              <a:avLst/>
            </a:prstGeom>
            <a:noFill/>
            <a:ln>
              <a:noFill/>
            </a:ln>
          </p:spPr>
        </p:pic>
      </p:grpSp>
      <p:grpSp>
        <p:nvGrpSpPr>
          <p:cNvPr id="153" name="Google Shape;153;p16"/>
          <p:cNvGrpSpPr/>
          <p:nvPr/>
        </p:nvGrpSpPr>
        <p:grpSpPr>
          <a:xfrm>
            <a:off x="5414843" y="751709"/>
            <a:ext cx="958490" cy="958490"/>
            <a:chOff x="2420978" y="627005"/>
            <a:chExt cx="1306200" cy="1306200"/>
          </a:xfrm>
        </p:grpSpPr>
        <p:sp>
          <p:nvSpPr>
            <p:cNvPr id="154" name="Google Shape;154;p16"/>
            <p:cNvSpPr/>
            <p:nvPr/>
          </p:nvSpPr>
          <p:spPr>
            <a:xfrm>
              <a:off x="2420978" y="627005"/>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16"/>
            <p:cNvPicPr preferRelativeResize="0"/>
            <p:nvPr/>
          </p:nvPicPr>
          <p:blipFill rotWithShape="1">
            <a:blip r:embed="rId4">
              <a:alphaModFix/>
            </a:blip>
            <a:srcRect b="80237" l="65433" r="3843" t="933"/>
            <a:stretch/>
          </p:blipFill>
          <p:spPr>
            <a:xfrm>
              <a:off x="2578338" y="871143"/>
              <a:ext cx="953100" cy="912600"/>
            </a:xfrm>
            <a:prstGeom prst="ellipse">
              <a:avLst/>
            </a:prstGeom>
            <a:noFill/>
            <a:ln>
              <a:noFill/>
            </a:ln>
          </p:spPr>
        </p:pic>
      </p:grpSp>
      <p:grpSp>
        <p:nvGrpSpPr>
          <p:cNvPr id="156" name="Google Shape;156;p16"/>
          <p:cNvGrpSpPr/>
          <p:nvPr/>
        </p:nvGrpSpPr>
        <p:grpSpPr>
          <a:xfrm>
            <a:off x="5414786" y="1868872"/>
            <a:ext cx="958490" cy="958490"/>
            <a:chOff x="5417779" y="614659"/>
            <a:chExt cx="1306200" cy="1306200"/>
          </a:xfrm>
        </p:grpSpPr>
        <p:sp>
          <p:nvSpPr>
            <p:cNvPr id="157" name="Google Shape;157;p16"/>
            <p:cNvSpPr/>
            <p:nvPr/>
          </p:nvSpPr>
          <p:spPr>
            <a:xfrm>
              <a:off x="5417779" y="614659"/>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16"/>
            <p:cNvPicPr preferRelativeResize="0"/>
            <p:nvPr/>
          </p:nvPicPr>
          <p:blipFill rotWithShape="1">
            <a:blip r:embed="rId4">
              <a:alphaModFix/>
            </a:blip>
            <a:srcRect b="60557" l="66701" r="2574" t="19767"/>
            <a:stretch/>
          </p:blipFill>
          <p:spPr>
            <a:xfrm>
              <a:off x="5623114" y="857961"/>
              <a:ext cx="953100" cy="953700"/>
            </a:xfrm>
            <a:prstGeom prst="ellipse">
              <a:avLst/>
            </a:prstGeom>
            <a:noFill/>
            <a:ln>
              <a:noFill/>
            </a:ln>
          </p:spPr>
        </p:pic>
      </p:grpSp>
      <p:grpSp>
        <p:nvGrpSpPr>
          <p:cNvPr id="159" name="Google Shape;159;p16"/>
          <p:cNvGrpSpPr/>
          <p:nvPr/>
        </p:nvGrpSpPr>
        <p:grpSpPr>
          <a:xfrm>
            <a:off x="6533692" y="1868827"/>
            <a:ext cx="958490" cy="958490"/>
            <a:chOff x="3939155" y="2551569"/>
            <a:chExt cx="1306200" cy="1306200"/>
          </a:xfrm>
        </p:grpSpPr>
        <p:sp>
          <p:nvSpPr>
            <p:cNvPr id="160" name="Google Shape;160;p16"/>
            <p:cNvSpPr/>
            <p:nvPr/>
          </p:nvSpPr>
          <p:spPr>
            <a:xfrm>
              <a:off x="3939155" y="2551569"/>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16"/>
            <p:cNvPicPr preferRelativeResize="0"/>
            <p:nvPr/>
          </p:nvPicPr>
          <p:blipFill rotWithShape="1">
            <a:blip r:embed="rId4">
              <a:alphaModFix/>
            </a:blip>
            <a:srcRect b="3080" l="0" r="69276" t="77246"/>
            <a:stretch/>
          </p:blipFill>
          <p:spPr>
            <a:xfrm>
              <a:off x="4134895" y="2793595"/>
              <a:ext cx="953100" cy="953700"/>
            </a:xfrm>
            <a:prstGeom prst="ellipse">
              <a:avLst/>
            </a:prstGeom>
            <a:noFill/>
            <a:ln>
              <a:noFill/>
            </a:ln>
          </p:spPr>
        </p:pic>
      </p:grpSp>
      <p:grpSp>
        <p:nvGrpSpPr>
          <p:cNvPr id="162" name="Google Shape;162;p16"/>
          <p:cNvGrpSpPr/>
          <p:nvPr/>
        </p:nvGrpSpPr>
        <p:grpSpPr>
          <a:xfrm>
            <a:off x="7647804" y="751663"/>
            <a:ext cx="958490" cy="958490"/>
            <a:chOff x="2420978" y="2551562"/>
            <a:chExt cx="1306200" cy="1306200"/>
          </a:xfrm>
        </p:grpSpPr>
        <p:sp>
          <p:nvSpPr>
            <p:cNvPr id="163" name="Google Shape;163;p16"/>
            <p:cNvSpPr/>
            <p:nvPr/>
          </p:nvSpPr>
          <p:spPr>
            <a:xfrm>
              <a:off x="2420978" y="2551562"/>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16"/>
            <p:cNvPicPr preferRelativeResize="0"/>
            <p:nvPr/>
          </p:nvPicPr>
          <p:blipFill rotWithShape="1">
            <a:blip r:embed="rId4">
              <a:alphaModFix/>
            </a:blip>
            <a:srcRect b="23780" l="67657" r="6069" t="59560"/>
            <a:stretch/>
          </p:blipFill>
          <p:spPr>
            <a:xfrm>
              <a:off x="2656933" y="2867356"/>
              <a:ext cx="815100" cy="807600"/>
            </a:xfrm>
            <a:prstGeom prst="ellipse">
              <a:avLst/>
            </a:prstGeom>
            <a:noFill/>
            <a:ln>
              <a:noFill/>
            </a:ln>
          </p:spPr>
        </p:pic>
      </p:grpSp>
      <p:grpSp>
        <p:nvGrpSpPr>
          <p:cNvPr id="165" name="Google Shape;165;p16"/>
          <p:cNvGrpSpPr/>
          <p:nvPr/>
        </p:nvGrpSpPr>
        <p:grpSpPr>
          <a:xfrm>
            <a:off x="7647804" y="1868827"/>
            <a:ext cx="958490" cy="958490"/>
            <a:chOff x="5417779" y="2551569"/>
            <a:chExt cx="1306200" cy="1306200"/>
          </a:xfrm>
        </p:grpSpPr>
        <p:sp>
          <p:nvSpPr>
            <p:cNvPr id="166" name="Google Shape;166;p16"/>
            <p:cNvSpPr/>
            <p:nvPr/>
          </p:nvSpPr>
          <p:spPr>
            <a:xfrm>
              <a:off x="5417779" y="2551569"/>
              <a:ext cx="1306200" cy="1306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16"/>
            <p:cNvPicPr preferRelativeResize="0"/>
            <p:nvPr/>
          </p:nvPicPr>
          <p:blipFill rotWithShape="1">
            <a:blip r:embed="rId4">
              <a:alphaModFix/>
            </a:blip>
            <a:srcRect b="4184" l="66165" r="3109" t="76143"/>
            <a:stretch/>
          </p:blipFill>
          <p:spPr>
            <a:xfrm>
              <a:off x="5603864" y="2744284"/>
              <a:ext cx="953100" cy="953700"/>
            </a:xfrm>
            <a:prstGeom prst="ellipse">
              <a:avLst/>
            </a:prstGeom>
            <a:noFill/>
            <a:ln>
              <a:noFill/>
            </a:ln>
          </p:spPr>
        </p:pic>
      </p:grpSp>
      <p:sp>
        <p:nvSpPr>
          <p:cNvPr id="168" name="Google Shape;168;p16"/>
          <p:cNvSpPr txBox="1"/>
          <p:nvPr/>
        </p:nvSpPr>
        <p:spPr>
          <a:xfrm>
            <a:off x="695193" y="558886"/>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Google Sans Medium"/>
                <a:ea typeface="Google Sans Medium"/>
                <a:cs typeface="Google Sans Medium"/>
                <a:sym typeface="Google Sans Medium"/>
              </a:rPr>
              <a:t>That’s so cool</a:t>
            </a:r>
            <a:endParaRPr sz="1600">
              <a:solidFill>
                <a:srgbClr val="FFFFFF"/>
              </a:solidFill>
              <a:latin typeface="Google Sans Medium"/>
              <a:ea typeface="Google Sans Medium"/>
              <a:cs typeface="Google Sans Medium"/>
              <a:sym typeface="Google Sans Medium"/>
            </a:endParaRPr>
          </a:p>
        </p:txBody>
      </p:sp>
      <p:pic>
        <p:nvPicPr>
          <p:cNvPr id="169" name="Google Shape;169;p16"/>
          <p:cNvPicPr preferRelativeResize="0"/>
          <p:nvPr/>
        </p:nvPicPr>
        <p:blipFill>
          <a:blip r:embed="rId3">
            <a:alphaModFix/>
          </a:blip>
          <a:stretch>
            <a:fillRect/>
          </a:stretch>
        </p:blipFill>
        <p:spPr>
          <a:xfrm flipH="1">
            <a:off x="1415562" y="1188726"/>
            <a:ext cx="2358538" cy="657585"/>
          </a:xfrm>
          <a:prstGeom prst="rect">
            <a:avLst/>
          </a:prstGeom>
          <a:noFill/>
          <a:ln>
            <a:noFill/>
          </a:ln>
        </p:spPr>
      </p:pic>
      <p:sp>
        <p:nvSpPr>
          <p:cNvPr id="170" name="Google Shape;170;p16"/>
          <p:cNvSpPr txBox="1"/>
          <p:nvPr/>
        </p:nvSpPr>
        <p:spPr>
          <a:xfrm>
            <a:off x="1583032" y="1299775"/>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Google Sans Medium"/>
                <a:ea typeface="Google Sans Medium"/>
                <a:cs typeface="Google Sans Medium"/>
                <a:sym typeface="Google Sans Medium"/>
              </a:rPr>
              <a:t>Whatever</a:t>
            </a:r>
            <a:endParaRPr sz="1600">
              <a:solidFill>
                <a:srgbClr val="FFFFFF"/>
              </a:solidFill>
              <a:latin typeface="Google Sans Medium"/>
              <a:ea typeface="Google Sans Medium"/>
              <a:cs typeface="Google Sans Medium"/>
              <a:sym typeface="Google Sans Medium"/>
            </a:endParaRPr>
          </a:p>
        </p:txBody>
      </p:sp>
      <p:pic>
        <p:nvPicPr>
          <p:cNvPr id="171" name="Google Shape;171;p16"/>
          <p:cNvPicPr preferRelativeResize="0"/>
          <p:nvPr/>
        </p:nvPicPr>
        <p:blipFill>
          <a:blip r:embed="rId3">
            <a:alphaModFix/>
          </a:blip>
          <a:stretch>
            <a:fillRect/>
          </a:stretch>
        </p:blipFill>
        <p:spPr>
          <a:xfrm>
            <a:off x="527725" y="1924453"/>
            <a:ext cx="2358538" cy="657585"/>
          </a:xfrm>
          <a:prstGeom prst="rect">
            <a:avLst/>
          </a:prstGeom>
          <a:noFill/>
          <a:ln>
            <a:noFill/>
          </a:ln>
        </p:spPr>
      </p:pic>
      <p:sp>
        <p:nvSpPr>
          <p:cNvPr id="172" name="Google Shape;172;p16"/>
          <p:cNvSpPr txBox="1"/>
          <p:nvPr/>
        </p:nvSpPr>
        <p:spPr>
          <a:xfrm>
            <a:off x="695193" y="2035502"/>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Google Sans Medium"/>
                <a:ea typeface="Google Sans Medium"/>
                <a:cs typeface="Google Sans Medium"/>
                <a:sym typeface="Google Sans Medium"/>
              </a:rPr>
              <a:t>I’m so mad at you</a:t>
            </a:r>
            <a:endParaRPr sz="1600">
              <a:solidFill>
                <a:srgbClr val="FFFFFF"/>
              </a:solidFill>
              <a:latin typeface="Google Sans Medium"/>
              <a:ea typeface="Google Sans Medium"/>
              <a:cs typeface="Google Sans Medium"/>
              <a:sym typeface="Google Sans Medium"/>
            </a:endParaRPr>
          </a:p>
        </p:txBody>
      </p:sp>
      <p:pic>
        <p:nvPicPr>
          <p:cNvPr id="173" name="Google Shape;173;p16"/>
          <p:cNvPicPr preferRelativeResize="0"/>
          <p:nvPr/>
        </p:nvPicPr>
        <p:blipFill>
          <a:blip r:embed="rId3">
            <a:alphaModFix/>
          </a:blip>
          <a:stretch>
            <a:fillRect/>
          </a:stretch>
        </p:blipFill>
        <p:spPr>
          <a:xfrm flipH="1">
            <a:off x="1415562" y="2660327"/>
            <a:ext cx="2358538" cy="657585"/>
          </a:xfrm>
          <a:prstGeom prst="rect">
            <a:avLst/>
          </a:prstGeom>
          <a:noFill/>
          <a:ln>
            <a:noFill/>
          </a:ln>
        </p:spPr>
      </p:pic>
      <p:sp>
        <p:nvSpPr>
          <p:cNvPr id="174" name="Google Shape;174;p16"/>
          <p:cNvSpPr txBox="1"/>
          <p:nvPr/>
        </p:nvSpPr>
        <p:spPr>
          <a:xfrm>
            <a:off x="1583032" y="2780911"/>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Google Sans Medium"/>
                <a:ea typeface="Google Sans Medium"/>
                <a:cs typeface="Google Sans Medium"/>
                <a:sym typeface="Google Sans Medium"/>
              </a:rPr>
              <a:t>CALL ME NOW</a:t>
            </a:r>
            <a:endParaRPr sz="1600">
              <a:solidFill>
                <a:srgbClr val="FFFFFF"/>
              </a:solidFill>
              <a:latin typeface="Google Sans Medium"/>
              <a:ea typeface="Google Sans Medium"/>
              <a:cs typeface="Google Sans Medium"/>
              <a:sym typeface="Google Sans Medium"/>
            </a:endParaRPr>
          </a:p>
        </p:txBody>
      </p:sp>
      <p:pic>
        <p:nvPicPr>
          <p:cNvPr id="175" name="Google Shape;175;p16"/>
          <p:cNvPicPr preferRelativeResize="0"/>
          <p:nvPr/>
        </p:nvPicPr>
        <p:blipFill>
          <a:blip r:embed="rId3">
            <a:alphaModFix/>
          </a:blip>
          <a:stretch>
            <a:fillRect/>
          </a:stretch>
        </p:blipFill>
        <p:spPr>
          <a:xfrm>
            <a:off x="527725" y="3402815"/>
            <a:ext cx="2358538" cy="657585"/>
          </a:xfrm>
          <a:prstGeom prst="rect">
            <a:avLst/>
          </a:prstGeom>
          <a:noFill/>
          <a:ln>
            <a:noFill/>
          </a:ln>
        </p:spPr>
      </p:pic>
      <p:sp>
        <p:nvSpPr>
          <p:cNvPr id="176" name="Google Shape;176;p16"/>
          <p:cNvSpPr txBox="1"/>
          <p:nvPr/>
        </p:nvSpPr>
        <p:spPr>
          <a:xfrm>
            <a:off x="695193" y="3523398"/>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FFFF"/>
                </a:solidFill>
                <a:latin typeface="Google Sans Medium"/>
                <a:ea typeface="Google Sans Medium"/>
                <a:cs typeface="Google Sans Medium"/>
                <a:sym typeface="Google Sans Medium"/>
              </a:rPr>
              <a:t>Kk fine</a:t>
            </a:r>
            <a:endParaRPr sz="1600">
              <a:solidFill>
                <a:srgbClr val="FFFFFF"/>
              </a:solidFill>
              <a:latin typeface="Google Sans Medium"/>
              <a:ea typeface="Google Sans Medium"/>
              <a:cs typeface="Google Sans Medium"/>
              <a:sym typeface="Google Sans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0" name="Shape 180"/>
        <p:cNvGrpSpPr/>
        <p:nvPr/>
      </p:nvGrpSpPr>
      <p:grpSpPr>
        <a:xfrm>
          <a:off x="0" y="0"/>
          <a:ext cx="0" cy="0"/>
          <a:chOff x="0" y="0"/>
          <a:chExt cx="0" cy="0"/>
        </a:xfrm>
      </p:grpSpPr>
      <p:sp>
        <p:nvSpPr>
          <p:cNvPr id="181" name="Google Shape;181;p17"/>
          <p:cNvSpPr/>
          <p:nvPr/>
        </p:nvSpPr>
        <p:spPr>
          <a:xfrm>
            <a:off x="385375" y="1710000"/>
            <a:ext cx="42579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How might the person who receives these messag</a:t>
            </a:r>
            <a:r>
              <a:rPr lang="en" sz="1600">
                <a:solidFill>
                  <a:schemeClr val="dk2"/>
                </a:solidFill>
                <a:latin typeface="Google Sans Medium"/>
                <a:ea typeface="Google Sans Medium"/>
                <a:cs typeface="Google Sans Medium"/>
                <a:sym typeface="Google Sans Medium"/>
              </a:rPr>
              <a:t>es</a:t>
            </a:r>
            <a:r>
              <a:rPr lang="en" sz="1600">
                <a:solidFill>
                  <a:schemeClr val="dk2"/>
                </a:solidFill>
                <a:latin typeface="Google Sans Medium"/>
                <a:ea typeface="Google Sans Medium"/>
                <a:cs typeface="Google Sans Medium"/>
                <a:sym typeface="Google Sans Medium"/>
              </a:rPr>
              <a:t> interpret them?</a:t>
            </a:r>
            <a:endParaRPr sz="1600">
              <a:solidFill>
                <a:srgbClr val="3C4043"/>
              </a:solidFill>
              <a:latin typeface="Google Sans Medium"/>
              <a:ea typeface="Google Sans Medium"/>
              <a:cs typeface="Google Sans Medium"/>
              <a:sym typeface="Google Sans Medium"/>
            </a:endParaRPr>
          </a:p>
          <a:p>
            <a:pPr indent="0" lvl="0" marL="457200" rtl="0" algn="l">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666666"/>
              </a:solidFill>
              <a:latin typeface="Google Sans Medium"/>
              <a:ea typeface="Google Sans Medium"/>
              <a:cs typeface="Google Sans Medium"/>
              <a:sym typeface="Google Sans Medium"/>
            </a:endParaRPr>
          </a:p>
        </p:txBody>
      </p:sp>
      <p:sp>
        <p:nvSpPr>
          <p:cNvPr id="182" name="Google Shape;182;p17"/>
          <p:cNvSpPr/>
          <p:nvPr/>
        </p:nvSpPr>
        <p:spPr>
          <a:xfrm>
            <a:off x="385375" y="1060050"/>
            <a:ext cx="4257900" cy="530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do these text messages mean?</a:t>
            </a:r>
            <a:endParaRPr sz="1600">
              <a:solidFill>
                <a:srgbClr val="3C4043"/>
              </a:solidFill>
              <a:latin typeface="Google Sans Medium"/>
              <a:ea typeface="Google Sans Medium"/>
              <a:cs typeface="Google Sans Medium"/>
              <a:sym typeface="Google Sans Medium"/>
            </a:endParaRPr>
          </a:p>
        </p:txBody>
      </p:sp>
      <p:sp>
        <p:nvSpPr>
          <p:cNvPr id="183" name="Google Shape;183;p17"/>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84" name="Google Shape;184;p17"/>
          <p:cNvPicPr preferRelativeResize="0"/>
          <p:nvPr/>
        </p:nvPicPr>
        <p:blipFill>
          <a:blip r:embed="rId3">
            <a:alphaModFix/>
          </a:blip>
          <a:stretch>
            <a:fillRect/>
          </a:stretch>
        </p:blipFill>
        <p:spPr>
          <a:xfrm>
            <a:off x="6782819" y="773850"/>
            <a:ext cx="1117475" cy="1216225"/>
          </a:xfrm>
          <a:prstGeom prst="rect">
            <a:avLst/>
          </a:prstGeom>
          <a:noFill/>
          <a:ln>
            <a:noFill/>
          </a:ln>
        </p:spPr>
      </p:pic>
      <p:pic>
        <p:nvPicPr>
          <p:cNvPr id="185" name="Google Shape;185;p17"/>
          <p:cNvPicPr preferRelativeResize="0"/>
          <p:nvPr/>
        </p:nvPicPr>
        <p:blipFill rotWithShape="1">
          <a:blip r:embed="rId4">
            <a:alphaModFix/>
          </a:blip>
          <a:srcRect b="0" l="51996" r="0" t="0"/>
          <a:stretch/>
        </p:blipFill>
        <p:spPr>
          <a:xfrm flipH="1" rot="-298874">
            <a:off x="6300559" y="1570320"/>
            <a:ext cx="2364387" cy="3189676"/>
          </a:xfrm>
          <a:prstGeom prst="rect">
            <a:avLst/>
          </a:prstGeom>
          <a:noFill/>
          <a:ln>
            <a:noFill/>
          </a:ln>
        </p:spPr>
      </p:pic>
      <p:sp>
        <p:nvSpPr>
          <p:cNvPr id="186" name="Google Shape;186;p17"/>
          <p:cNvSpPr/>
          <p:nvPr/>
        </p:nvSpPr>
        <p:spPr>
          <a:xfrm>
            <a:off x="385375" y="2628600"/>
            <a:ext cx="42579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How could </a:t>
            </a:r>
            <a:r>
              <a:rPr lang="en" sz="1600">
                <a:solidFill>
                  <a:schemeClr val="dk2"/>
                </a:solidFill>
                <a:latin typeface="Google Sans Medium"/>
                <a:ea typeface="Google Sans Medium"/>
                <a:cs typeface="Google Sans Medium"/>
                <a:sym typeface="Google Sans Medium"/>
              </a:rPr>
              <a:t>the messages</a:t>
            </a:r>
            <a:r>
              <a:rPr lang="en" sz="1600">
                <a:solidFill>
                  <a:schemeClr val="dk2"/>
                </a:solidFill>
                <a:latin typeface="Google Sans Medium"/>
                <a:ea typeface="Google Sans Medium"/>
                <a:cs typeface="Google Sans Medium"/>
                <a:sym typeface="Google Sans Medium"/>
              </a:rPr>
              <a:t> be better communicated or phrased?</a:t>
            </a:r>
            <a:endParaRPr sz="1600">
              <a:solidFill>
                <a:srgbClr val="3C4043"/>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666666"/>
              </a:solidFill>
              <a:latin typeface="Google Sans Medium"/>
              <a:ea typeface="Google Sans Medium"/>
              <a:cs typeface="Google Sans Medium"/>
              <a:sym typeface="Google Sans Medium"/>
            </a:endParaRPr>
          </a:p>
        </p:txBody>
      </p:sp>
      <p:sp>
        <p:nvSpPr>
          <p:cNvPr id="187" name="Google Shape;187;p17"/>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1"/>
                </a:solidFill>
                <a:latin typeface="Google Sans"/>
                <a:ea typeface="Google Sans"/>
                <a:cs typeface="Google Sans"/>
                <a:sym typeface="Google Sans"/>
              </a:rPr>
              <a:t>Let’s talk!</a:t>
            </a:r>
            <a:endParaRPr b="1" sz="4400">
              <a:solidFill>
                <a:schemeClr val="accent1"/>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1" name="Shape 191"/>
        <p:cNvGrpSpPr/>
        <p:nvPr/>
      </p:nvGrpSpPr>
      <p:grpSpPr>
        <a:xfrm>
          <a:off x="0" y="0"/>
          <a:ext cx="0" cy="0"/>
          <a:chOff x="0" y="0"/>
          <a:chExt cx="0" cy="0"/>
        </a:xfrm>
      </p:grpSpPr>
      <p:sp>
        <p:nvSpPr>
          <p:cNvPr id="192" name="Google Shape;192;p18"/>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93" name="Google Shape;193;p18"/>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194" name="Google Shape;194;p18"/>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195" name="Google Shape;195;p18"/>
          <p:cNvSpPr txBox="1"/>
          <p:nvPr/>
        </p:nvSpPr>
        <p:spPr>
          <a:xfrm>
            <a:off x="363450" y="1176425"/>
            <a:ext cx="56070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Think about how some celebrities sometimes behave unkindly towards others on social media.</a:t>
            </a:r>
            <a:endParaRPr sz="2800">
              <a:solidFill>
                <a:schemeClr val="dk2"/>
              </a:solidFill>
              <a:latin typeface="Google Sans Medium"/>
              <a:ea typeface="Google Sans Medium"/>
              <a:cs typeface="Google Sans Medium"/>
              <a:sym typeface="Google Sans Medium"/>
            </a:endParaRPr>
          </a:p>
        </p:txBody>
      </p:sp>
      <p:sp>
        <p:nvSpPr>
          <p:cNvPr id="196" name="Google Shape;196;p18"/>
          <p:cNvSpPr/>
          <p:nvPr/>
        </p:nvSpPr>
        <p:spPr>
          <a:xfrm>
            <a:off x="385375" y="2542250"/>
            <a:ext cx="5585100" cy="530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Are these people being good role models?</a:t>
            </a:r>
            <a:endParaRPr sz="1600">
              <a:solidFill>
                <a:srgbClr val="3C4043"/>
              </a:solidFill>
              <a:latin typeface="Google Sans Medium"/>
              <a:ea typeface="Google Sans Medium"/>
              <a:cs typeface="Google Sans Medium"/>
              <a:sym typeface="Google Sans Medium"/>
            </a:endParaRPr>
          </a:p>
        </p:txBody>
      </p:sp>
      <p:sp>
        <p:nvSpPr>
          <p:cNvPr id="197" name="Google Shape;197;p18"/>
          <p:cNvSpPr/>
          <p:nvPr/>
        </p:nvSpPr>
        <p:spPr>
          <a:xfrm>
            <a:off x="385375" y="3207950"/>
            <a:ext cx="5585100" cy="530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Is it OK to be unkind online?</a:t>
            </a:r>
            <a:endParaRPr sz="1600">
              <a:solidFill>
                <a:schemeClr val="dk2"/>
              </a:solidFill>
              <a:latin typeface="Google Sans Medium"/>
              <a:ea typeface="Google Sans Medium"/>
              <a:cs typeface="Google Sans Medium"/>
              <a:sym typeface="Google Sans Medium"/>
            </a:endParaRPr>
          </a:p>
        </p:txBody>
      </p:sp>
      <p:sp>
        <p:nvSpPr>
          <p:cNvPr id="198" name="Google Shape;198;p18"/>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1"/>
                </a:solidFill>
                <a:latin typeface="Google Sans"/>
                <a:ea typeface="Google Sans"/>
                <a:cs typeface="Google Sans"/>
                <a:sym typeface="Google Sans"/>
              </a:rPr>
              <a:t>Let’s talk!</a:t>
            </a:r>
            <a:endParaRPr b="1" sz="4400">
              <a:solidFill>
                <a:schemeClr val="accent1"/>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2" name="Shape 202"/>
        <p:cNvGrpSpPr/>
        <p:nvPr/>
      </p:nvGrpSpPr>
      <p:grpSpPr>
        <a:xfrm>
          <a:off x="0" y="0"/>
          <a:ext cx="0" cy="0"/>
          <a:chOff x="0" y="0"/>
          <a:chExt cx="0" cy="0"/>
        </a:xfrm>
      </p:grpSpPr>
      <p:pic>
        <p:nvPicPr>
          <p:cNvPr id="203" name="Google Shape;203;p19"/>
          <p:cNvPicPr preferRelativeResize="0"/>
          <p:nvPr/>
        </p:nvPicPr>
        <p:blipFill>
          <a:blip r:embed="rId3">
            <a:alphaModFix/>
          </a:blip>
          <a:stretch>
            <a:fillRect/>
          </a:stretch>
        </p:blipFill>
        <p:spPr>
          <a:xfrm>
            <a:off x="0" y="0"/>
            <a:ext cx="9144003" cy="5143501"/>
          </a:xfrm>
          <a:prstGeom prst="rect">
            <a:avLst/>
          </a:prstGeom>
          <a:noFill/>
          <a:ln>
            <a:noFill/>
          </a:ln>
        </p:spPr>
      </p:pic>
      <p:sp>
        <p:nvSpPr>
          <p:cNvPr id="204" name="Google Shape;204;p19"/>
          <p:cNvSpPr txBox="1"/>
          <p:nvPr/>
        </p:nvSpPr>
        <p:spPr>
          <a:xfrm>
            <a:off x="385375" y="1034400"/>
            <a:ext cx="5519100" cy="142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Interland’s</a:t>
            </a:r>
            <a:endParaRPr b="1" sz="2800">
              <a:solidFill>
                <a:srgbClr val="FFFFFF"/>
              </a:solidFill>
              <a:latin typeface="Google Sans"/>
              <a:ea typeface="Google Sans"/>
              <a:cs typeface="Google Sans"/>
              <a:sym typeface="Google Sans"/>
            </a:endParaRPr>
          </a:p>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Kind Kingdom</a:t>
            </a:r>
            <a:endParaRPr b="1" sz="2800">
              <a:solidFill>
                <a:srgbClr val="FFFFFF"/>
              </a:solidFill>
              <a:latin typeface="Google Sans"/>
              <a:ea typeface="Google Sans"/>
              <a:cs typeface="Google Sans"/>
              <a:sym typeface="Google Sans"/>
            </a:endParaRPr>
          </a:p>
          <a:p>
            <a:pPr indent="0" lvl="0" marL="0" rtl="0" algn="l">
              <a:spcBef>
                <a:spcPts val="1000"/>
              </a:spcBef>
              <a:spcAft>
                <a:spcPts val="0"/>
              </a:spcAft>
              <a:buNone/>
            </a:pPr>
            <a:r>
              <a:rPr b="1" lang="en" sz="2800" u="sng">
                <a:solidFill>
                  <a:srgbClr val="FFFFFF"/>
                </a:solidFill>
                <a:latin typeface="Google Sans"/>
                <a:ea typeface="Google Sans"/>
                <a:cs typeface="Google Sans"/>
                <a:sym typeface="Google Sans"/>
                <a:hlinkClick r:id="rId4">
                  <a:extLst>
                    <a:ext uri="{A12FA001-AC4F-418D-AE19-62706E023703}">
                      <ahyp:hlinkClr val="tx"/>
                    </a:ext>
                  </a:extLst>
                </a:hlinkClick>
              </a:rPr>
              <a:t>g.co/interland</a:t>
            </a:r>
            <a:endParaRPr b="1" sz="2800">
              <a:solidFill>
                <a:srgbClr val="FFFFFF"/>
              </a:solidFill>
              <a:latin typeface="Google Sans"/>
              <a:ea typeface="Google Sans"/>
              <a:cs typeface="Google Sans"/>
              <a:sym typeface="Google Sans"/>
            </a:endParaRPr>
          </a:p>
        </p:txBody>
      </p:sp>
      <p:sp>
        <p:nvSpPr>
          <p:cNvPr id="205" name="Google Shape;205;p19"/>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Time to visit…</a:t>
            </a:r>
            <a:endParaRPr b="1" sz="4400">
              <a:solidFill>
                <a:srgbClr val="FFFFFF"/>
              </a:solidFill>
              <a:latin typeface="Google Sans"/>
              <a:ea typeface="Google Sans"/>
              <a:cs typeface="Google Sans"/>
              <a:sym typeface="Google Sans"/>
            </a:endParaRPr>
          </a:p>
        </p:txBody>
      </p:sp>
      <p:pic>
        <p:nvPicPr>
          <p:cNvPr id="206" name="Google Shape;206;p19"/>
          <p:cNvPicPr preferRelativeResize="0"/>
          <p:nvPr/>
        </p:nvPicPr>
        <p:blipFill rotWithShape="1">
          <a:blip r:embed="rId5">
            <a:alphaModFix/>
          </a:blip>
          <a:srcRect b="19161" l="0" r="0" t="3355"/>
          <a:stretch/>
        </p:blipFill>
        <p:spPr>
          <a:xfrm rot="-169806">
            <a:off x="4734119" y="20469"/>
            <a:ext cx="4125237" cy="4955486"/>
          </a:xfrm>
          <a:prstGeom prst="rect">
            <a:avLst/>
          </a:prstGeom>
          <a:noFill/>
          <a:ln>
            <a:noFill/>
          </a:ln>
        </p:spPr>
      </p:pic>
      <p:sp>
        <p:nvSpPr>
          <p:cNvPr id="207" name="Google Shape;207;p19"/>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08" name="Google Shape;208;p19"/>
          <p:cNvGrpSpPr/>
          <p:nvPr/>
        </p:nvGrpSpPr>
        <p:grpSpPr>
          <a:xfrm>
            <a:off x="379916" y="4579468"/>
            <a:ext cx="2000359" cy="285300"/>
            <a:chOff x="379916" y="4579468"/>
            <a:chExt cx="2000359" cy="285300"/>
          </a:xfrm>
        </p:grpSpPr>
        <p:cxnSp>
          <p:nvCxnSpPr>
            <p:cNvPr id="209" name="Google Shape;209;p19"/>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10" name="Google Shape;210;p19"/>
            <p:cNvPicPr preferRelativeResize="0"/>
            <p:nvPr/>
          </p:nvPicPr>
          <p:blipFill>
            <a:blip r:embed="rId6">
              <a:alphaModFix/>
            </a:blip>
            <a:stretch>
              <a:fillRect/>
            </a:stretch>
          </p:blipFill>
          <p:spPr>
            <a:xfrm>
              <a:off x="379916" y="4622875"/>
              <a:ext cx="622803" cy="202636"/>
            </a:xfrm>
            <a:prstGeom prst="rect">
              <a:avLst/>
            </a:prstGeom>
            <a:noFill/>
            <a:ln>
              <a:noFill/>
            </a:ln>
          </p:spPr>
        </p:pic>
        <p:pic>
          <p:nvPicPr>
            <p:cNvPr id="211" name="Google Shape;211;p19"/>
            <p:cNvPicPr preferRelativeResize="0"/>
            <p:nvPr/>
          </p:nvPicPr>
          <p:blipFill>
            <a:blip r:embed="rId7">
              <a:alphaModFix/>
            </a:blip>
            <a:stretch>
              <a:fillRect/>
            </a:stretch>
          </p:blipFill>
          <p:spPr>
            <a:xfrm>
              <a:off x="1286950" y="4643495"/>
              <a:ext cx="1093325" cy="176575"/>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5" name="Shape 215"/>
        <p:cNvGrpSpPr/>
        <p:nvPr/>
      </p:nvGrpSpPr>
      <p:grpSpPr>
        <a:xfrm>
          <a:off x="0" y="0"/>
          <a:ext cx="0" cy="0"/>
          <a:chOff x="0" y="0"/>
          <a:chExt cx="0" cy="0"/>
        </a:xfrm>
      </p:grpSpPr>
      <p:sp>
        <p:nvSpPr>
          <p:cNvPr id="216" name="Google Shape;216;p20"/>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217" name="Google Shape;217;p20"/>
          <p:cNvPicPr preferRelativeResize="0"/>
          <p:nvPr/>
        </p:nvPicPr>
        <p:blipFill>
          <a:blip r:embed="rId3">
            <a:alphaModFix/>
          </a:blip>
          <a:stretch>
            <a:fillRect/>
          </a:stretch>
        </p:blipFill>
        <p:spPr>
          <a:xfrm>
            <a:off x="7804219" y="195575"/>
            <a:ext cx="1117475" cy="1216225"/>
          </a:xfrm>
          <a:prstGeom prst="rect">
            <a:avLst/>
          </a:prstGeom>
          <a:noFill/>
          <a:ln>
            <a:noFill/>
          </a:ln>
        </p:spPr>
      </p:pic>
      <p:sp>
        <p:nvSpPr>
          <p:cNvPr id="218" name="Google Shape;218;p20"/>
          <p:cNvSpPr/>
          <p:nvPr/>
        </p:nvSpPr>
        <p:spPr>
          <a:xfrm>
            <a:off x="1615050" y="1411800"/>
            <a:ext cx="5913900" cy="2284800"/>
          </a:xfrm>
          <a:prstGeom prst="roundRect">
            <a:avLst>
              <a:gd fmla="val 26720"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spcBef>
                <a:spcPts val="0"/>
              </a:spcBef>
              <a:spcAft>
                <a:spcPts val="0"/>
              </a:spcAft>
              <a:buNone/>
            </a:pPr>
            <a:r>
              <a:rPr lang="en" sz="3000">
                <a:solidFill>
                  <a:schemeClr val="dk2"/>
                </a:solidFill>
                <a:latin typeface="Google Sans Medium"/>
                <a:ea typeface="Google Sans Medium"/>
                <a:cs typeface="Google Sans Medium"/>
                <a:sym typeface="Google Sans Medium"/>
              </a:rPr>
              <a:t>What scenario in</a:t>
            </a:r>
            <a:r>
              <a:rPr lang="en" sz="3000">
                <a:solidFill>
                  <a:srgbClr val="666666"/>
                </a:solidFill>
                <a:latin typeface="Google Sans Medium"/>
                <a:ea typeface="Google Sans Medium"/>
                <a:cs typeface="Google Sans Medium"/>
                <a:sym typeface="Google Sans Medium"/>
              </a:rPr>
              <a:t> </a:t>
            </a:r>
            <a:r>
              <a:rPr lang="en" sz="3000">
                <a:solidFill>
                  <a:schemeClr val="accent1"/>
                </a:solidFill>
                <a:latin typeface="Google Sans Medium"/>
                <a:ea typeface="Google Sans Medium"/>
                <a:cs typeface="Google Sans Medium"/>
                <a:sym typeface="Google Sans Medium"/>
              </a:rPr>
              <a:t>Kind Kingdom</a:t>
            </a:r>
            <a:r>
              <a:rPr lang="en" sz="3000">
                <a:solidFill>
                  <a:srgbClr val="666666"/>
                </a:solidFill>
                <a:latin typeface="Google Sans Medium"/>
                <a:ea typeface="Google Sans Medium"/>
                <a:cs typeface="Google Sans Medium"/>
                <a:sym typeface="Google Sans Medium"/>
              </a:rPr>
              <a:t> </a:t>
            </a:r>
            <a:r>
              <a:rPr lang="en" sz="3000">
                <a:solidFill>
                  <a:schemeClr val="dk2"/>
                </a:solidFill>
                <a:latin typeface="Google Sans Medium"/>
                <a:ea typeface="Google Sans Medium"/>
                <a:cs typeface="Google Sans Medium"/>
                <a:sym typeface="Google Sans Medium"/>
              </a:rPr>
              <a:t>do you </a:t>
            </a:r>
            <a:r>
              <a:rPr lang="en" sz="3000">
                <a:solidFill>
                  <a:schemeClr val="accent1"/>
                </a:solidFill>
                <a:latin typeface="Google Sans Medium"/>
                <a:ea typeface="Google Sans Medium"/>
                <a:cs typeface="Google Sans Medium"/>
                <a:sym typeface="Google Sans Medium"/>
              </a:rPr>
              <a:t>relate </a:t>
            </a:r>
            <a:br>
              <a:rPr lang="en" sz="3000">
                <a:solidFill>
                  <a:schemeClr val="accent1"/>
                </a:solidFill>
                <a:latin typeface="Google Sans Medium"/>
                <a:ea typeface="Google Sans Medium"/>
                <a:cs typeface="Google Sans Medium"/>
                <a:sym typeface="Google Sans Medium"/>
              </a:rPr>
            </a:br>
            <a:r>
              <a:rPr lang="en" sz="3000">
                <a:solidFill>
                  <a:schemeClr val="accent1"/>
                </a:solidFill>
                <a:latin typeface="Google Sans Medium"/>
                <a:ea typeface="Google Sans Medium"/>
                <a:cs typeface="Google Sans Medium"/>
                <a:sym typeface="Google Sans Medium"/>
              </a:rPr>
              <a:t>to most </a:t>
            </a:r>
            <a:r>
              <a:rPr lang="en" sz="3000">
                <a:solidFill>
                  <a:schemeClr val="dk2"/>
                </a:solidFill>
                <a:latin typeface="Google Sans Medium"/>
                <a:ea typeface="Google Sans Medium"/>
                <a:cs typeface="Google Sans Medium"/>
                <a:sym typeface="Google Sans Medium"/>
              </a:rPr>
              <a:t>and why?</a:t>
            </a:r>
            <a:endParaRPr sz="3000">
              <a:solidFill>
                <a:schemeClr val="dk2"/>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3000">
              <a:solidFill>
                <a:srgbClr val="3C4043"/>
              </a:solidFill>
              <a:latin typeface="Google Sans Medium"/>
              <a:ea typeface="Google Sans Medium"/>
              <a:cs typeface="Google Sans Medium"/>
              <a:sym typeface="Google Sans Medium"/>
            </a:endParaRPr>
          </a:p>
        </p:txBody>
      </p:sp>
      <p:sp>
        <p:nvSpPr>
          <p:cNvPr id="219" name="Google Shape;219;p20"/>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1</a:t>
            </a:r>
            <a:endParaRPr b="1" sz="4400">
              <a:solidFill>
                <a:srgbClr val="3C4043"/>
              </a:solidFill>
              <a:latin typeface="Google Sans"/>
              <a:ea typeface="Google Sans"/>
              <a:cs typeface="Google Sans"/>
              <a:sym typeface="Google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3" name="Shape 223"/>
        <p:cNvGrpSpPr/>
        <p:nvPr/>
      </p:nvGrpSpPr>
      <p:grpSpPr>
        <a:xfrm>
          <a:off x="0" y="0"/>
          <a:ext cx="0" cy="0"/>
          <a:chOff x="0" y="0"/>
          <a:chExt cx="0" cy="0"/>
        </a:xfrm>
      </p:grpSpPr>
      <p:sp>
        <p:nvSpPr>
          <p:cNvPr id="224" name="Google Shape;224;p21"/>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25" name="Google Shape;225;p21"/>
          <p:cNvSpPr/>
          <p:nvPr/>
        </p:nvSpPr>
        <p:spPr>
          <a:xfrm>
            <a:off x="1615050" y="1203700"/>
            <a:ext cx="5913900" cy="2736000"/>
          </a:xfrm>
          <a:prstGeom prst="roundRect">
            <a:avLst>
              <a:gd fmla="val 25708"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spcBef>
                <a:spcPts val="0"/>
              </a:spcBef>
              <a:spcAft>
                <a:spcPts val="0"/>
              </a:spcAft>
              <a:buNone/>
            </a:pPr>
            <a:r>
              <a:rPr lang="en" sz="3000">
                <a:solidFill>
                  <a:schemeClr val="dk2"/>
                </a:solidFill>
                <a:latin typeface="Google Sans Medium"/>
                <a:ea typeface="Google Sans Medium"/>
                <a:cs typeface="Google Sans Medium"/>
                <a:sym typeface="Google Sans Medium"/>
              </a:rPr>
              <a:t>Describe a time when youʼve</a:t>
            </a:r>
            <a:r>
              <a:rPr lang="en" sz="3000">
                <a:solidFill>
                  <a:srgbClr val="666666"/>
                </a:solidFill>
                <a:latin typeface="Google Sans Medium"/>
                <a:ea typeface="Google Sans Medium"/>
                <a:cs typeface="Google Sans Medium"/>
                <a:sym typeface="Google Sans Medium"/>
              </a:rPr>
              <a:t> </a:t>
            </a:r>
            <a:r>
              <a:rPr lang="en" sz="3000">
                <a:solidFill>
                  <a:schemeClr val="accent1"/>
                </a:solidFill>
                <a:latin typeface="Google Sans Medium"/>
                <a:ea typeface="Google Sans Medium"/>
                <a:cs typeface="Google Sans Medium"/>
                <a:sym typeface="Google Sans Medium"/>
              </a:rPr>
              <a:t>taken action </a:t>
            </a:r>
            <a:r>
              <a:rPr lang="en" sz="3000">
                <a:solidFill>
                  <a:schemeClr val="dk2"/>
                </a:solidFill>
                <a:latin typeface="Google Sans Medium"/>
                <a:ea typeface="Google Sans Medium"/>
                <a:cs typeface="Google Sans Medium"/>
                <a:sym typeface="Google Sans Medium"/>
              </a:rPr>
              <a:t>to</a:t>
            </a:r>
            <a:r>
              <a:rPr lang="en" sz="3000">
                <a:solidFill>
                  <a:srgbClr val="666666"/>
                </a:solidFill>
                <a:latin typeface="Google Sans Medium"/>
                <a:ea typeface="Google Sans Medium"/>
                <a:cs typeface="Google Sans Medium"/>
                <a:sym typeface="Google Sans Medium"/>
              </a:rPr>
              <a:t> </a:t>
            </a:r>
            <a:r>
              <a:rPr lang="en" sz="3000">
                <a:solidFill>
                  <a:schemeClr val="accent1"/>
                </a:solidFill>
                <a:latin typeface="Google Sans Medium"/>
                <a:ea typeface="Google Sans Medium"/>
                <a:cs typeface="Google Sans Medium"/>
                <a:sym typeface="Google Sans Medium"/>
              </a:rPr>
              <a:t>spread kindness</a:t>
            </a:r>
            <a:r>
              <a:rPr lang="en" sz="3000">
                <a:solidFill>
                  <a:srgbClr val="666666"/>
                </a:solidFill>
                <a:latin typeface="Google Sans Medium"/>
                <a:ea typeface="Google Sans Medium"/>
                <a:cs typeface="Google Sans Medium"/>
                <a:sym typeface="Google Sans Medium"/>
              </a:rPr>
              <a:t> </a:t>
            </a:r>
            <a:r>
              <a:rPr lang="en" sz="3000">
                <a:solidFill>
                  <a:schemeClr val="dk2"/>
                </a:solidFill>
                <a:latin typeface="Google Sans Medium"/>
                <a:ea typeface="Google Sans Medium"/>
                <a:cs typeface="Google Sans Medium"/>
                <a:sym typeface="Google Sans Medium"/>
              </a:rPr>
              <a:t>to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others online.</a:t>
            </a:r>
            <a:endParaRPr sz="3000">
              <a:solidFill>
                <a:schemeClr val="dk2"/>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3000">
              <a:solidFill>
                <a:schemeClr val="dk2"/>
              </a:solidFill>
              <a:latin typeface="Google Sans Medium"/>
              <a:ea typeface="Google Sans Medium"/>
              <a:cs typeface="Google Sans Medium"/>
              <a:sym typeface="Google Sans Medium"/>
            </a:endParaRPr>
          </a:p>
        </p:txBody>
      </p:sp>
      <p:sp>
        <p:nvSpPr>
          <p:cNvPr id="226" name="Google Shape;226;p21"/>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2</a:t>
            </a:r>
            <a:endParaRPr b="1" sz="4400">
              <a:solidFill>
                <a:srgbClr val="3C4043"/>
              </a:solidFill>
              <a:latin typeface="Google Sans"/>
              <a:ea typeface="Google Sans"/>
              <a:cs typeface="Google Sans"/>
              <a:sym typeface="Google Sans"/>
            </a:endParaRPr>
          </a:p>
        </p:txBody>
      </p:sp>
      <p:pic>
        <p:nvPicPr>
          <p:cNvPr id="227" name="Google Shape;227;p21"/>
          <p:cNvPicPr preferRelativeResize="0"/>
          <p:nvPr/>
        </p:nvPicPr>
        <p:blipFill>
          <a:blip r:embed="rId3">
            <a:alphaModFix/>
          </a:blip>
          <a:stretch>
            <a:fillRect/>
          </a:stretch>
        </p:blipFill>
        <p:spPr>
          <a:xfrm>
            <a:off x="7804219" y="195575"/>
            <a:ext cx="1117475" cy="121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1" name="Shape 231"/>
        <p:cNvGrpSpPr/>
        <p:nvPr/>
      </p:nvGrpSpPr>
      <p:grpSpPr>
        <a:xfrm>
          <a:off x="0" y="0"/>
          <a:ext cx="0" cy="0"/>
          <a:chOff x="0" y="0"/>
          <a:chExt cx="0" cy="0"/>
        </a:xfrm>
      </p:grpSpPr>
      <p:sp>
        <p:nvSpPr>
          <p:cNvPr id="232" name="Google Shape;232;p22"/>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33" name="Google Shape;233;p22"/>
          <p:cNvSpPr/>
          <p:nvPr/>
        </p:nvSpPr>
        <p:spPr>
          <a:xfrm>
            <a:off x="1615050" y="1411800"/>
            <a:ext cx="5913900" cy="2284800"/>
          </a:xfrm>
          <a:prstGeom prst="roundRect">
            <a:avLst>
              <a:gd fmla="val 27269"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spcBef>
                <a:spcPts val="0"/>
              </a:spcBef>
              <a:spcAft>
                <a:spcPts val="0"/>
              </a:spcAft>
              <a:buNone/>
            </a:pPr>
            <a:r>
              <a:rPr lang="en" sz="3000">
                <a:solidFill>
                  <a:schemeClr val="dk2"/>
                </a:solidFill>
                <a:latin typeface="Google Sans Medium"/>
                <a:ea typeface="Google Sans Medium"/>
                <a:cs typeface="Google Sans Medium"/>
                <a:sym typeface="Google Sans Medium"/>
              </a:rPr>
              <a:t>In what situation would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it be </a:t>
            </a:r>
            <a:r>
              <a:rPr lang="en" sz="3000">
                <a:solidFill>
                  <a:schemeClr val="accent1"/>
                </a:solidFill>
                <a:latin typeface="Google Sans Medium"/>
                <a:ea typeface="Google Sans Medium"/>
                <a:cs typeface="Google Sans Medium"/>
                <a:sym typeface="Google Sans Medium"/>
              </a:rPr>
              <a:t>appropriate</a:t>
            </a:r>
            <a:r>
              <a:rPr lang="en" sz="3000">
                <a:solidFill>
                  <a:schemeClr val="dk2"/>
                </a:solidFill>
                <a:latin typeface="Google Sans Medium"/>
                <a:ea typeface="Google Sans Medium"/>
                <a:cs typeface="Google Sans Medium"/>
                <a:sym typeface="Google Sans Medium"/>
              </a:rPr>
              <a:t> to</a:t>
            </a:r>
            <a:r>
              <a:rPr lang="en" sz="3000">
                <a:solidFill>
                  <a:srgbClr val="666666"/>
                </a:solidFill>
                <a:latin typeface="Google Sans Medium"/>
                <a:ea typeface="Google Sans Medium"/>
                <a:cs typeface="Google Sans Medium"/>
                <a:sym typeface="Google Sans Medium"/>
              </a:rPr>
              <a:t> </a:t>
            </a:r>
            <a:r>
              <a:rPr lang="en" sz="3000">
                <a:solidFill>
                  <a:schemeClr val="accent1"/>
                </a:solidFill>
                <a:latin typeface="Google Sans Medium"/>
                <a:ea typeface="Google Sans Medium"/>
                <a:cs typeface="Google Sans Medium"/>
                <a:sym typeface="Google Sans Medium"/>
              </a:rPr>
              <a:t>block someone online</a:t>
            </a:r>
            <a:r>
              <a:rPr lang="en" sz="3000">
                <a:solidFill>
                  <a:schemeClr val="dk2"/>
                </a:solidFill>
                <a:latin typeface="Google Sans Medium"/>
                <a:ea typeface="Google Sans Medium"/>
                <a:cs typeface="Google Sans Medium"/>
                <a:sym typeface="Google Sans Medium"/>
              </a:rPr>
              <a:t>?</a:t>
            </a:r>
            <a:endParaRPr sz="3000">
              <a:solidFill>
                <a:schemeClr val="dk2"/>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3000">
              <a:solidFill>
                <a:schemeClr val="dk2"/>
              </a:solidFill>
              <a:latin typeface="Google Sans Medium"/>
              <a:ea typeface="Google Sans Medium"/>
              <a:cs typeface="Google Sans Medium"/>
              <a:sym typeface="Google Sans Medium"/>
            </a:endParaRPr>
          </a:p>
        </p:txBody>
      </p:sp>
      <p:sp>
        <p:nvSpPr>
          <p:cNvPr id="234" name="Google Shape;234;p22"/>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3</a:t>
            </a:r>
            <a:endParaRPr b="1" sz="4400">
              <a:solidFill>
                <a:srgbClr val="3C4043"/>
              </a:solidFill>
              <a:latin typeface="Google Sans"/>
              <a:ea typeface="Google Sans"/>
              <a:cs typeface="Google Sans"/>
              <a:sym typeface="Google Sans"/>
            </a:endParaRPr>
          </a:p>
        </p:txBody>
      </p:sp>
      <p:pic>
        <p:nvPicPr>
          <p:cNvPr id="235" name="Google Shape;235;p22"/>
          <p:cNvPicPr preferRelativeResize="0"/>
          <p:nvPr/>
        </p:nvPicPr>
        <p:blipFill>
          <a:blip r:embed="rId3">
            <a:alphaModFix/>
          </a:blip>
          <a:stretch>
            <a:fillRect/>
          </a:stretch>
        </p:blipFill>
        <p:spPr>
          <a:xfrm>
            <a:off x="7804219" y="195575"/>
            <a:ext cx="1117475" cy="1216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9" name="Shape 239"/>
        <p:cNvGrpSpPr/>
        <p:nvPr/>
      </p:nvGrpSpPr>
      <p:grpSpPr>
        <a:xfrm>
          <a:off x="0" y="0"/>
          <a:ext cx="0" cy="0"/>
          <a:chOff x="0" y="0"/>
          <a:chExt cx="0" cy="0"/>
        </a:xfrm>
      </p:grpSpPr>
      <p:sp>
        <p:nvSpPr>
          <p:cNvPr id="240" name="Google Shape;240;p23"/>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41" name="Google Shape;241;p23"/>
          <p:cNvSpPr/>
          <p:nvPr/>
        </p:nvSpPr>
        <p:spPr>
          <a:xfrm>
            <a:off x="1615050" y="1411800"/>
            <a:ext cx="5913900" cy="2284800"/>
          </a:xfrm>
          <a:prstGeom prst="roundRect">
            <a:avLst>
              <a:gd fmla="val 26720"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spcBef>
                <a:spcPts val="0"/>
              </a:spcBef>
              <a:spcAft>
                <a:spcPts val="0"/>
              </a:spcAft>
              <a:buNone/>
            </a:pPr>
            <a:r>
              <a:rPr lang="en" sz="3000">
                <a:solidFill>
                  <a:schemeClr val="dk2"/>
                </a:solidFill>
                <a:latin typeface="Google Sans Medium"/>
                <a:ea typeface="Google Sans Medium"/>
                <a:cs typeface="Google Sans Medium"/>
                <a:sym typeface="Google Sans Medium"/>
              </a:rPr>
              <a:t>In what situation would it </a:t>
            </a:r>
            <a:br>
              <a:rPr lang="en" sz="3000">
                <a:solidFill>
                  <a:schemeClr val="dk2"/>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be </a:t>
            </a:r>
            <a:r>
              <a:rPr lang="en" sz="3000">
                <a:solidFill>
                  <a:schemeClr val="accent1"/>
                </a:solidFill>
                <a:latin typeface="Google Sans Medium"/>
                <a:ea typeface="Google Sans Medium"/>
                <a:cs typeface="Google Sans Medium"/>
                <a:sym typeface="Google Sans Medium"/>
              </a:rPr>
              <a:t>appropriate</a:t>
            </a:r>
            <a:r>
              <a:rPr lang="en" sz="3000">
                <a:solidFill>
                  <a:srgbClr val="666666"/>
                </a:solidFill>
                <a:latin typeface="Google Sans Medium"/>
                <a:ea typeface="Google Sans Medium"/>
                <a:cs typeface="Google Sans Medium"/>
                <a:sym typeface="Google Sans Medium"/>
              </a:rPr>
              <a:t> to </a:t>
            </a:r>
            <a:r>
              <a:rPr lang="en" sz="3000">
                <a:solidFill>
                  <a:schemeClr val="accent1"/>
                </a:solidFill>
                <a:latin typeface="Google Sans Medium"/>
                <a:ea typeface="Google Sans Medium"/>
                <a:cs typeface="Google Sans Medium"/>
                <a:sym typeface="Google Sans Medium"/>
              </a:rPr>
              <a:t>report someoneʼs behaviour</a:t>
            </a:r>
            <a:r>
              <a:rPr lang="en" sz="3000">
                <a:solidFill>
                  <a:srgbClr val="666666"/>
                </a:solidFill>
                <a:latin typeface="Google Sans Medium"/>
                <a:ea typeface="Google Sans Medium"/>
                <a:cs typeface="Google Sans Medium"/>
                <a:sym typeface="Google Sans Medium"/>
              </a:rPr>
              <a:t>?</a:t>
            </a:r>
            <a:endParaRPr sz="3000">
              <a:solidFill>
                <a:srgbClr val="666666"/>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3000">
              <a:solidFill>
                <a:schemeClr val="dk2"/>
              </a:solidFill>
              <a:latin typeface="Google Sans Medium"/>
              <a:ea typeface="Google Sans Medium"/>
              <a:cs typeface="Google Sans Medium"/>
              <a:sym typeface="Google Sans Medium"/>
            </a:endParaRPr>
          </a:p>
        </p:txBody>
      </p:sp>
      <p:sp>
        <p:nvSpPr>
          <p:cNvPr id="242" name="Google Shape;242;p23"/>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4</a:t>
            </a:r>
            <a:endParaRPr b="1" sz="4400">
              <a:solidFill>
                <a:srgbClr val="3C4043"/>
              </a:solidFill>
              <a:latin typeface="Google Sans"/>
              <a:ea typeface="Google Sans"/>
              <a:cs typeface="Google Sans"/>
              <a:sym typeface="Google Sans"/>
            </a:endParaRPr>
          </a:p>
        </p:txBody>
      </p:sp>
      <p:pic>
        <p:nvPicPr>
          <p:cNvPr id="243" name="Google Shape;243;p23"/>
          <p:cNvPicPr preferRelativeResize="0"/>
          <p:nvPr/>
        </p:nvPicPr>
        <p:blipFill>
          <a:blip r:embed="rId3">
            <a:alphaModFix/>
          </a:blip>
          <a:stretch>
            <a:fillRect/>
          </a:stretch>
        </p:blipFill>
        <p:spPr>
          <a:xfrm>
            <a:off x="7804219" y="195575"/>
            <a:ext cx="1117475" cy="1216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7" name="Shape 247"/>
        <p:cNvGrpSpPr/>
        <p:nvPr/>
      </p:nvGrpSpPr>
      <p:grpSpPr>
        <a:xfrm>
          <a:off x="0" y="0"/>
          <a:ext cx="0" cy="0"/>
          <a:chOff x="0" y="0"/>
          <a:chExt cx="0" cy="0"/>
        </a:xfrm>
      </p:grpSpPr>
      <p:sp>
        <p:nvSpPr>
          <p:cNvPr id="248" name="Google Shape;248;p24"/>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49" name="Google Shape;249;p24"/>
          <p:cNvSpPr/>
          <p:nvPr/>
        </p:nvSpPr>
        <p:spPr>
          <a:xfrm>
            <a:off x="1614900" y="604700"/>
            <a:ext cx="5913900" cy="3748500"/>
          </a:xfrm>
          <a:prstGeom prst="roundRect">
            <a:avLst>
              <a:gd fmla="val 16173"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None/>
            </a:pPr>
            <a:r>
              <a:rPr lang="en" sz="3000">
                <a:solidFill>
                  <a:srgbClr val="3C4043"/>
                </a:solidFill>
                <a:latin typeface="Google Sans Medium"/>
                <a:ea typeface="Google Sans Medium"/>
                <a:cs typeface="Google Sans Medium"/>
                <a:sym typeface="Google Sans Medium"/>
              </a:rPr>
              <a:t>Why do you think the character in Kind Kingdom </a:t>
            </a:r>
            <a:br>
              <a:rPr lang="en" sz="3000">
                <a:solidFill>
                  <a:srgbClr val="3C4043"/>
                </a:solidFill>
                <a:latin typeface="Google Sans Medium"/>
                <a:ea typeface="Google Sans Medium"/>
                <a:cs typeface="Google Sans Medium"/>
                <a:sym typeface="Google Sans Medium"/>
              </a:rPr>
            </a:br>
            <a:r>
              <a:rPr lang="en" sz="3000">
                <a:solidFill>
                  <a:srgbClr val="3C4043"/>
                </a:solidFill>
                <a:latin typeface="Google Sans Medium"/>
                <a:ea typeface="Google Sans Medium"/>
                <a:cs typeface="Google Sans Medium"/>
                <a:sym typeface="Google Sans Medium"/>
              </a:rPr>
              <a:t>is called a</a:t>
            </a:r>
            <a:r>
              <a:rPr lang="en" sz="3000">
                <a:solidFill>
                  <a:srgbClr val="666666"/>
                </a:solidFill>
                <a:latin typeface="Google Sans Medium"/>
                <a:ea typeface="Google Sans Medium"/>
                <a:cs typeface="Google Sans Medium"/>
                <a:sym typeface="Google Sans Medium"/>
              </a:rPr>
              <a:t> </a:t>
            </a:r>
            <a:r>
              <a:rPr lang="en" sz="3000">
                <a:solidFill>
                  <a:srgbClr val="4285F4"/>
                </a:solidFill>
                <a:latin typeface="Google Sans Medium"/>
                <a:ea typeface="Google Sans Medium"/>
                <a:cs typeface="Google Sans Medium"/>
                <a:sym typeface="Google Sans Medium"/>
              </a:rPr>
              <a:t>Cyberbully</a:t>
            </a:r>
            <a:r>
              <a:rPr lang="en" sz="3000">
                <a:solidFill>
                  <a:srgbClr val="3C4043"/>
                </a:solidFill>
                <a:latin typeface="Google Sans Medium"/>
                <a:ea typeface="Google Sans Medium"/>
                <a:cs typeface="Google Sans Medium"/>
                <a:sym typeface="Google Sans Medium"/>
              </a:rPr>
              <a:t>?</a:t>
            </a:r>
            <a:endParaRPr sz="3000">
              <a:solidFill>
                <a:srgbClr val="666666"/>
              </a:solidFill>
              <a:latin typeface="Google Sans Medium"/>
              <a:ea typeface="Google Sans Medium"/>
              <a:cs typeface="Google Sans Medium"/>
              <a:sym typeface="Google Sans Medium"/>
            </a:endParaRPr>
          </a:p>
          <a:p>
            <a:pPr indent="0" lvl="0" marL="0" marR="0" rtl="0" algn="l">
              <a:lnSpc>
                <a:spcPct val="100000"/>
              </a:lnSpc>
              <a:spcBef>
                <a:spcPts val="1000"/>
              </a:spcBef>
              <a:spcAft>
                <a:spcPts val="1000"/>
              </a:spcAft>
              <a:buNone/>
            </a:pPr>
            <a:r>
              <a:rPr lang="en" sz="3000">
                <a:solidFill>
                  <a:srgbClr val="3C4043"/>
                </a:solidFill>
                <a:latin typeface="Google Sans Medium"/>
                <a:ea typeface="Google Sans Medium"/>
                <a:cs typeface="Google Sans Medium"/>
                <a:sym typeface="Google Sans Medium"/>
              </a:rPr>
              <a:t>Describe this characterʼs </a:t>
            </a:r>
            <a:r>
              <a:rPr lang="en" sz="3000">
                <a:solidFill>
                  <a:srgbClr val="4285F4"/>
                </a:solidFill>
                <a:latin typeface="Google Sans Medium"/>
                <a:ea typeface="Google Sans Medium"/>
                <a:cs typeface="Google Sans Medium"/>
                <a:sym typeface="Google Sans Medium"/>
              </a:rPr>
              <a:t>qualities </a:t>
            </a:r>
            <a:r>
              <a:rPr lang="en" sz="3000">
                <a:solidFill>
                  <a:srgbClr val="3C4043"/>
                </a:solidFill>
                <a:latin typeface="Google Sans Medium"/>
                <a:ea typeface="Google Sans Medium"/>
                <a:cs typeface="Google Sans Medium"/>
                <a:sym typeface="Google Sans Medium"/>
              </a:rPr>
              <a:t>and how their</a:t>
            </a:r>
            <a:r>
              <a:rPr lang="en" sz="3000">
                <a:solidFill>
                  <a:srgbClr val="666666"/>
                </a:solidFill>
                <a:latin typeface="Google Sans Medium"/>
                <a:ea typeface="Google Sans Medium"/>
                <a:cs typeface="Google Sans Medium"/>
                <a:sym typeface="Google Sans Medium"/>
              </a:rPr>
              <a:t> </a:t>
            </a:r>
            <a:r>
              <a:rPr lang="en" sz="3000">
                <a:solidFill>
                  <a:srgbClr val="4285F4"/>
                </a:solidFill>
                <a:latin typeface="Google Sans Medium"/>
                <a:ea typeface="Google Sans Medium"/>
                <a:cs typeface="Google Sans Medium"/>
                <a:sym typeface="Google Sans Medium"/>
              </a:rPr>
              <a:t>actions affect the game</a:t>
            </a:r>
            <a:r>
              <a:rPr lang="en" sz="3000">
                <a:solidFill>
                  <a:srgbClr val="666666"/>
                </a:solidFill>
                <a:latin typeface="Google Sans Medium"/>
                <a:ea typeface="Google Sans Medium"/>
                <a:cs typeface="Google Sans Medium"/>
                <a:sym typeface="Google Sans Medium"/>
              </a:rPr>
              <a:t>.</a:t>
            </a:r>
            <a:endParaRPr sz="3000">
              <a:solidFill>
                <a:srgbClr val="666666"/>
              </a:solidFill>
              <a:latin typeface="Google Sans Medium"/>
              <a:ea typeface="Google Sans Medium"/>
              <a:cs typeface="Google Sans Medium"/>
              <a:sym typeface="Google Sans Medium"/>
            </a:endParaRPr>
          </a:p>
        </p:txBody>
      </p:sp>
      <p:sp>
        <p:nvSpPr>
          <p:cNvPr id="250" name="Google Shape;250;p24"/>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5</a:t>
            </a:r>
            <a:endParaRPr b="1" sz="4400">
              <a:solidFill>
                <a:srgbClr val="3C4043"/>
              </a:solidFill>
              <a:latin typeface="Google Sans"/>
              <a:ea typeface="Google Sans"/>
              <a:cs typeface="Google Sans"/>
              <a:sym typeface="Google Sans"/>
            </a:endParaRPr>
          </a:p>
        </p:txBody>
      </p:sp>
      <p:pic>
        <p:nvPicPr>
          <p:cNvPr id="251" name="Google Shape;251;p24"/>
          <p:cNvPicPr preferRelativeResize="0"/>
          <p:nvPr/>
        </p:nvPicPr>
        <p:blipFill>
          <a:blip r:embed="rId3">
            <a:alphaModFix/>
          </a:blip>
          <a:stretch>
            <a:fillRect/>
          </a:stretch>
        </p:blipFill>
        <p:spPr>
          <a:xfrm>
            <a:off x="7804219" y="195575"/>
            <a:ext cx="1117475" cy="1216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5" name="Shape 255"/>
        <p:cNvGrpSpPr/>
        <p:nvPr/>
      </p:nvGrpSpPr>
      <p:grpSpPr>
        <a:xfrm>
          <a:off x="0" y="0"/>
          <a:ext cx="0" cy="0"/>
          <a:chOff x="0" y="0"/>
          <a:chExt cx="0" cy="0"/>
        </a:xfrm>
      </p:grpSpPr>
      <p:sp>
        <p:nvSpPr>
          <p:cNvPr id="256" name="Google Shape;256;p25"/>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57" name="Google Shape;257;p25"/>
          <p:cNvSpPr/>
          <p:nvPr/>
        </p:nvSpPr>
        <p:spPr>
          <a:xfrm>
            <a:off x="1615050" y="1411800"/>
            <a:ext cx="5913900" cy="2284800"/>
          </a:xfrm>
          <a:prstGeom prst="roundRect">
            <a:avLst>
              <a:gd fmla="val 26720" name="adj"/>
            </a:avLst>
          </a:prstGeom>
          <a:solidFill>
            <a:srgbClr val="FFFFFF"/>
          </a:solidFill>
          <a:ln cap="flat" cmpd="sng" w="19050">
            <a:solidFill>
              <a:srgbClr val="4285F4"/>
            </a:solidFill>
            <a:prstDash val="solid"/>
            <a:round/>
            <a:headEnd len="sm" w="sm" type="none"/>
            <a:tailEnd len="sm" w="sm" type="none"/>
          </a:ln>
        </p:spPr>
        <p:txBody>
          <a:bodyPr anchorCtr="0" anchor="t" bIns="228600" lIns="228600" spcFirstLastPara="1" rIns="228600" wrap="square" tIns="228600">
            <a:noAutofit/>
          </a:bodyPr>
          <a:lstStyle/>
          <a:p>
            <a:pPr indent="0" lvl="0" marL="0" rtl="0" algn="l">
              <a:spcBef>
                <a:spcPts val="0"/>
              </a:spcBef>
              <a:spcAft>
                <a:spcPts val="0"/>
              </a:spcAft>
              <a:buNone/>
            </a:pPr>
            <a:r>
              <a:rPr lang="en" sz="3000">
                <a:solidFill>
                  <a:schemeClr val="dk2"/>
                </a:solidFill>
                <a:latin typeface="Google Sans Medium"/>
                <a:ea typeface="Google Sans Medium"/>
                <a:cs typeface="Google Sans Medium"/>
                <a:sym typeface="Google Sans Medium"/>
              </a:rPr>
              <a:t>Does this game</a:t>
            </a:r>
            <a:r>
              <a:rPr lang="en" sz="3000">
                <a:solidFill>
                  <a:srgbClr val="666666"/>
                </a:solidFill>
                <a:latin typeface="Google Sans Medium"/>
                <a:ea typeface="Google Sans Medium"/>
                <a:cs typeface="Google Sans Medium"/>
                <a:sym typeface="Google Sans Medium"/>
              </a:rPr>
              <a:t> </a:t>
            </a:r>
            <a:r>
              <a:rPr lang="en" sz="3000">
                <a:solidFill>
                  <a:schemeClr val="accent1"/>
                </a:solidFill>
                <a:latin typeface="Google Sans Medium"/>
                <a:ea typeface="Google Sans Medium"/>
                <a:cs typeface="Google Sans Medium"/>
                <a:sym typeface="Google Sans Medium"/>
              </a:rPr>
              <a:t>change</a:t>
            </a:r>
            <a:r>
              <a:rPr lang="en" sz="3000">
                <a:solidFill>
                  <a:srgbClr val="666666"/>
                </a:solidFill>
                <a:latin typeface="Google Sans Medium"/>
                <a:ea typeface="Google Sans Medium"/>
                <a:cs typeface="Google Sans Medium"/>
                <a:sym typeface="Google Sans Medium"/>
              </a:rPr>
              <a:t> </a:t>
            </a:r>
            <a:br>
              <a:rPr lang="en" sz="3000">
                <a:solidFill>
                  <a:srgbClr val="666666"/>
                </a:solidFill>
                <a:latin typeface="Google Sans Medium"/>
                <a:ea typeface="Google Sans Medium"/>
                <a:cs typeface="Google Sans Medium"/>
                <a:sym typeface="Google Sans Medium"/>
              </a:rPr>
            </a:br>
            <a:r>
              <a:rPr lang="en" sz="3000">
                <a:solidFill>
                  <a:schemeClr val="dk2"/>
                </a:solidFill>
                <a:latin typeface="Google Sans Medium"/>
                <a:ea typeface="Google Sans Medium"/>
                <a:cs typeface="Google Sans Medium"/>
                <a:sym typeface="Google Sans Medium"/>
              </a:rPr>
              <a:t>the way you plan to</a:t>
            </a:r>
            <a:r>
              <a:rPr lang="en" sz="3000">
                <a:solidFill>
                  <a:srgbClr val="666666"/>
                </a:solidFill>
                <a:latin typeface="Google Sans Medium"/>
                <a:ea typeface="Google Sans Medium"/>
                <a:cs typeface="Google Sans Medium"/>
                <a:sym typeface="Google Sans Medium"/>
              </a:rPr>
              <a:t> </a:t>
            </a:r>
            <a:r>
              <a:rPr lang="en" sz="3000">
                <a:solidFill>
                  <a:schemeClr val="accent1"/>
                </a:solidFill>
                <a:latin typeface="Google Sans Medium"/>
                <a:ea typeface="Google Sans Medium"/>
                <a:cs typeface="Google Sans Medium"/>
                <a:sym typeface="Google Sans Medium"/>
              </a:rPr>
              <a:t>behave towards others</a:t>
            </a:r>
            <a:r>
              <a:rPr lang="en" sz="3000">
                <a:solidFill>
                  <a:schemeClr val="dk2"/>
                </a:solidFill>
                <a:latin typeface="Google Sans Medium"/>
                <a:ea typeface="Google Sans Medium"/>
                <a:cs typeface="Google Sans Medium"/>
                <a:sym typeface="Google Sans Medium"/>
              </a:rPr>
              <a:t>?</a:t>
            </a:r>
            <a:endParaRPr sz="3000">
              <a:solidFill>
                <a:schemeClr val="dk2"/>
              </a:solidFill>
              <a:latin typeface="Google Sans Medium"/>
              <a:ea typeface="Google Sans Medium"/>
              <a:cs typeface="Google Sans Medium"/>
              <a:sym typeface="Google Sans Medium"/>
            </a:endParaRPr>
          </a:p>
          <a:p>
            <a:pPr indent="0" lvl="0" marL="0" rtl="0" algn="l">
              <a:lnSpc>
                <a:spcPct val="100000"/>
              </a:lnSpc>
              <a:spcBef>
                <a:spcPts val="0"/>
              </a:spcBef>
              <a:spcAft>
                <a:spcPts val="0"/>
              </a:spcAft>
              <a:buNone/>
            </a:pPr>
            <a:r>
              <a:t/>
            </a:r>
            <a:endParaRPr sz="3000">
              <a:solidFill>
                <a:schemeClr val="dk2"/>
              </a:solidFill>
              <a:latin typeface="Google Sans Medium"/>
              <a:ea typeface="Google Sans Medium"/>
              <a:cs typeface="Google Sans Medium"/>
              <a:sym typeface="Google Sans Medium"/>
            </a:endParaRPr>
          </a:p>
        </p:txBody>
      </p:sp>
      <p:sp>
        <p:nvSpPr>
          <p:cNvPr id="258" name="Google Shape;258;p25"/>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6</a:t>
            </a:r>
            <a:endParaRPr b="1" sz="4400">
              <a:solidFill>
                <a:srgbClr val="3C4043"/>
              </a:solidFill>
              <a:latin typeface="Google Sans"/>
              <a:ea typeface="Google Sans"/>
              <a:cs typeface="Google Sans"/>
              <a:sym typeface="Google Sans"/>
            </a:endParaRPr>
          </a:p>
        </p:txBody>
      </p:sp>
      <p:pic>
        <p:nvPicPr>
          <p:cNvPr id="259" name="Google Shape;259;p25"/>
          <p:cNvPicPr preferRelativeResize="0"/>
          <p:nvPr/>
        </p:nvPicPr>
        <p:blipFill>
          <a:blip r:embed="rId3">
            <a:alphaModFix/>
          </a:blip>
          <a:stretch>
            <a:fillRect/>
          </a:stretch>
        </p:blipFill>
        <p:spPr>
          <a:xfrm>
            <a:off x="7804219" y="195575"/>
            <a:ext cx="1117475" cy="1216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55" name="Shape 55"/>
        <p:cNvGrpSpPr/>
        <p:nvPr/>
      </p:nvGrpSpPr>
      <p:grpSpPr>
        <a:xfrm>
          <a:off x="0" y="0"/>
          <a:ext cx="0" cy="0"/>
          <a:chOff x="0" y="0"/>
          <a:chExt cx="0" cy="0"/>
        </a:xfrm>
      </p:grpSpPr>
      <p:sp>
        <p:nvSpPr>
          <p:cNvPr id="56" name="Google Shape;56;p8"/>
          <p:cNvSpPr/>
          <p:nvPr/>
        </p:nvSpPr>
        <p:spPr>
          <a:xfrm rot="288707">
            <a:off x="6094722" y="620904"/>
            <a:ext cx="2757418" cy="3529991"/>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8"/>
          <p:cNvPicPr preferRelativeResize="0"/>
          <p:nvPr/>
        </p:nvPicPr>
        <p:blipFill>
          <a:blip r:embed="rId3">
            <a:alphaModFix/>
          </a:blip>
          <a:stretch>
            <a:fillRect/>
          </a:stretch>
        </p:blipFill>
        <p:spPr>
          <a:xfrm rot="268700">
            <a:off x="6841829" y="1284212"/>
            <a:ext cx="1491085" cy="2146484"/>
          </a:xfrm>
          <a:prstGeom prst="rect">
            <a:avLst/>
          </a:prstGeom>
          <a:noFill/>
          <a:ln>
            <a:noFill/>
          </a:ln>
        </p:spPr>
      </p:pic>
      <p:pic>
        <p:nvPicPr>
          <p:cNvPr id="58" name="Google Shape;58;p8"/>
          <p:cNvPicPr preferRelativeResize="0"/>
          <p:nvPr/>
        </p:nvPicPr>
        <p:blipFill>
          <a:blip r:embed="rId4">
            <a:alphaModFix amt="20000"/>
          </a:blip>
          <a:stretch>
            <a:fillRect/>
          </a:stretch>
        </p:blipFill>
        <p:spPr>
          <a:xfrm rot="406696">
            <a:off x="7825669" y="3553387"/>
            <a:ext cx="698149" cy="542375"/>
          </a:xfrm>
          <a:prstGeom prst="rect">
            <a:avLst/>
          </a:prstGeom>
          <a:noFill/>
          <a:ln>
            <a:noFill/>
          </a:ln>
        </p:spPr>
      </p:pic>
      <p:sp>
        <p:nvSpPr>
          <p:cNvPr id="59" name="Google Shape;59;p8"/>
          <p:cNvSpPr txBox="1"/>
          <p:nvPr/>
        </p:nvSpPr>
        <p:spPr>
          <a:xfrm>
            <a:off x="385375" y="370650"/>
            <a:ext cx="5961600" cy="2110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Draw someone who treats others kindly when they are online</a:t>
            </a:r>
            <a:endParaRPr b="1" sz="4400">
              <a:solidFill>
                <a:srgbClr val="FFFFFF"/>
              </a:solidFill>
              <a:latin typeface="Google Sans"/>
              <a:ea typeface="Google Sans"/>
              <a:cs typeface="Google Sans"/>
              <a:sym typeface="Google Sans"/>
            </a:endParaRPr>
          </a:p>
        </p:txBody>
      </p:sp>
      <p:pic>
        <p:nvPicPr>
          <p:cNvPr id="60" name="Google Shape;60;p8"/>
          <p:cNvPicPr preferRelativeResize="0"/>
          <p:nvPr/>
        </p:nvPicPr>
        <p:blipFill rotWithShape="1">
          <a:blip r:embed="rId5">
            <a:alphaModFix/>
          </a:blip>
          <a:srcRect b="55928" l="66016" r="-1493" t="18863"/>
          <a:stretch/>
        </p:blipFill>
        <p:spPr>
          <a:xfrm flipH="1" rot="738481">
            <a:off x="6110985" y="3456328"/>
            <a:ext cx="700786" cy="926970"/>
          </a:xfrm>
          <a:prstGeom prst="rect">
            <a:avLst/>
          </a:prstGeom>
          <a:noFill/>
          <a:ln>
            <a:noFill/>
          </a:ln>
        </p:spPr>
      </p:pic>
      <p:pic>
        <p:nvPicPr>
          <p:cNvPr id="61" name="Google Shape;61;p8"/>
          <p:cNvPicPr preferRelativeResize="0"/>
          <p:nvPr/>
        </p:nvPicPr>
        <p:blipFill rotWithShape="1">
          <a:blip r:embed="rId5">
            <a:alphaModFix/>
          </a:blip>
          <a:srcRect b="70872" l="66016" r="-1493" t="9281"/>
          <a:stretch/>
        </p:blipFill>
        <p:spPr>
          <a:xfrm flipH="1" rot="738487">
            <a:off x="8287214" y="603784"/>
            <a:ext cx="700797" cy="729778"/>
          </a:xfrm>
          <a:prstGeom prst="rect">
            <a:avLst/>
          </a:prstGeom>
          <a:noFill/>
          <a:ln>
            <a:noFill/>
          </a:ln>
        </p:spPr>
      </p:pic>
      <p:pic>
        <p:nvPicPr>
          <p:cNvPr id="62" name="Google Shape;62;p8"/>
          <p:cNvPicPr preferRelativeResize="0"/>
          <p:nvPr/>
        </p:nvPicPr>
        <p:blipFill>
          <a:blip r:embed="rId6">
            <a:alphaModFix amt="21000"/>
          </a:blip>
          <a:stretch>
            <a:fillRect/>
          </a:stretch>
        </p:blipFill>
        <p:spPr>
          <a:xfrm>
            <a:off x="6401696" y="840900"/>
            <a:ext cx="840275" cy="884931"/>
          </a:xfrm>
          <a:prstGeom prst="rect">
            <a:avLst/>
          </a:prstGeom>
          <a:noFill/>
          <a:ln>
            <a:noFill/>
          </a:ln>
        </p:spPr>
      </p:pic>
      <p:sp>
        <p:nvSpPr>
          <p:cNvPr id="63" name="Google Shape;63;p8"/>
          <p:cNvSpPr txBox="1"/>
          <p:nvPr/>
        </p:nvSpPr>
        <p:spPr>
          <a:xfrm>
            <a:off x="385375" y="2319425"/>
            <a:ext cx="5499900" cy="1551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rgbClr val="FFFFFF"/>
                </a:solidFill>
                <a:latin typeface="Google Sans Medium"/>
                <a:ea typeface="Google Sans Medium"/>
                <a:cs typeface="Google Sans Medium"/>
                <a:sym typeface="Google Sans Medium"/>
              </a:rPr>
              <a:t>Around the outside, draw </a:t>
            </a:r>
            <a:br>
              <a:rPr lang="en" sz="2800">
                <a:solidFill>
                  <a:srgbClr val="FFFFFF"/>
                </a:solidFill>
                <a:latin typeface="Google Sans Medium"/>
                <a:ea typeface="Google Sans Medium"/>
                <a:cs typeface="Google Sans Medium"/>
                <a:sym typeface="Google Sans Medium"/>
              </a:rPr>
            </a:br>
            <a:r>
              <a:rPr lang="en" sz="2800">
                <a:solidFill>
                  <a:srgbClr val="FFFFFF"/>
                </a:solidFill>
                <a:latin typeface="Google Sans Medium"/>
                <a:ea typeface="Google Sans Medium"/>
                <a:cs typeface="Google Sans Medium"/>
                <a:sym typeface="Google Sans Medium"/>
              </a:rPr>
              <a:t>or write the kind things that </a:t>
            </a:r>
            <a:br>
              <a:rPr lang="en" sz="2800">
                <a:solidFill>
                  <a:srgbClr val="FFFFFF"/>
                </a:solidFill>
                <a:latin typeface="Google Sans Medium"/>
                <a:ea typeface="Google Sans Medium"/>
                <a:cs typeface="Google Sans Medium"/>
                <a:sym typeface="Google Sans Medium"/>
              </a:rPr>
            </a:br>
            <a:r>
              <a:rPr lang="en" sz="2800">
                <a:solidFill>
                  <a:srgbClr val="FFFFFF"/>
                </a:solidFill>
                <a:latin typeface="Google Sans Medium"/>
                <a:ea typeface="Google Sans Medium"/>
                <a:cs typeface="Google Sans Medium"/>
                <a:sym typeface="Google Sans Medium"/>
              </a:rPr>
              <a:t>this person is thinking, saying, </a:t>
            </a:r>
            <a:br>
              <a:rPr lang="en" sz="2800">
                <a:solidFill>
                  <a:srgbClr val="FFFFFF"/>
                </a:solidFill>
                <a:latin typeface="Google Sans Medium"/>
                <a:ea typeface="Google Sans Medium"/>
                <a:cs typeface="Google Sans Medium"/>
                <a:sym typeface="Google Sans Medium"/>
              </a:rPr>
            </a:br>
            <a:r>
              <a:rPr lang="en" sz="2800">
                <a:solidFill>
                  <a:srgbClr val="FFFFFF"/>
                </a:solidFill>
                <a:latin typeface="Google Sans Medium"/>
                <a:ea typeface="Google Sans Medium"/>
                <a:cs typeface="Google Sans Medium"/>
                <a:sym typeface="Google Sans Medium"/>
              </a:rPr>
              <a:t>or doing</a:t>
            </a:r>
            <a:endParaRPr sz="2800">
              <a:solidFill>
                <a:srgbClr val="FFFFFF"/>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3" name="Shape 263"/>
        <p:cNvGrpSpPr/>
        <p:nvPr/>
      </p:nvGrpSpPr>
      <p:grpSpPr>
        <a:xfrm>
          <a:off x="0" y="0"/>
          <a:ext cx="0" cy="0"/>
          <a:chOff x="0" y="0"/>
          <a:chExt cx="0" cy="0"/>
        </a:xfrm>
      </p:grpSpPr>
      <p:sp>
        <p:nvSpPr>
          <p:cNvPr id="264" name="Google Shape;264;p26"/>
          <p:cNvSpPr/>
          <p:nvPr/>
        </p:nvSpPr>
        <p:spPr>
          <a:xfrm flipH="1" rot="10800000">
            <a:off x="5843628" y="12"/>
            <a:ext cx="3307922"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265" name="Google Shape;265;p26"/>
          <p:cNvSpPr txBox="1"/>
          <p:nvPr/>
        </p:nvSpPr>
        <p:spPr>
          <a:xfrm>
            <a:off x="343769" y="422654"/>
            <a:ext cx="5519100" cy="6894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 sz="4400">
                <a:solidFill>
                  <a:srgbClr val="FBBC05"/>
                </a:solidFill>
                <a:latin typeface="Google Sans"/>
                <a:ea typeface="Google Sans"/>
                <a:cs typeface="Google Sans"/>
                <a:sym typeface="Google Sans"/>
              </a:rPr>
              <a:t>Draw and write!</a:t>
            </a:r>
            <a:endParaRPr b="1" sz="4400">
              <a:solidFill>
                <a:srgbClr val="FBBC05"/>
              </a:solidFill>
              <a:latin typeface="Google Sans"/>
              <a:ea typeface="Google Sans"/>
              <a:cs typeface="Google Sans"/>
              <a:sym typeface="Google Sans"/>
            </a:endParaRPr>
          </a:p>
        </p:txBody>
      </p:sp>
      <p:pic>
        <p:nvPicPr>
          <p:cNvPr id="266" name="Google Shape;266;p26"/>
          <p:cNvPicPr preferRelativeResize="0"/>
          <p:nvPr/>
        </p:nvPicPr>
        <p:blipFill>
          <a:blip r:embed="rId3">
            <a:alphaModFix/>
          </a:blip>
          <a:stretch>
            <a:fillRect/>
          </a:stretch>
        </p:blipFill>
        <p:spPr>
          <a:xfrm rot="1434808">
            <a:off x="4762359" y="194017"/>
            <a:ext cx="576684" cy="905389"/>
          </a:xfrm>
          <a:prstGeom prst="rect">
            <a:avLst/>
          </a:prstGeom>
          <a:noFill/>
          <a:ln>
            <a:noFill/>
          </a:ln>
        </p:spPr>
      </p:pic>
      <p:sp>
        <p:nvSpPr>
          <p:cNvPr id="267" name="Google Shape;267;p26"/>
          <p:cNvSpPr/>
          <p:nvPr/>
        </p:nvSpPr>
        <p:spPr>
          <a:xfrm>
            <a:off x="385375" y="1775750"/>
            <a:ext cx="4747800" cy="7596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else have you learned about being kind online that you can now add to your drawing?</a:t>
            </a:r>
            <a:endParaRPr sz="1600">
              <a:solidFill>
                <a:srgbClr val="3C4043"/>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1600">
              <a:solidFill>
                <a:srgbClr val="FBBC05"/>
              </a:solidFill>
              <a:latin typeface="Google Sans Medium"/>
              <a:ea typeface="Google Sans Medium"/>
              <a:cs typeface="Google Sans Medium"/>
              <a:sym typeface="Google Sans Medium"/>
            </a:endParaRPr>
          </a:p>
        </p:txBody>
      </p:sp>
      <p:sp>
        <p:nvSpPr>
          <p:cNvPr id="268" name="Google Shape;268;p26"/>
          <p:cNvSpPr txBox="1"/>
          <p:nvPr/>
        </p:nvSpPr>
        <p:spPr>
          <a:xfrm>
            <a:off x="363450" y="1176425"/>
            <a:ext cx="5506500" cy="387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Using your drawing from earlier…</a:t>
            </a:r>
            <a:endParaRPr sz="2800">
              <a:solidFill>
                <a:schemeClr val="dk2"/>
              </a:solidFill>
              <a:latin typeface="Google Sans Medium"/>
              <a:ea typeface="Google Sans Medium"/>
              <a:cs typeface="Google Sans Medium"/>
              <a:sym typeface="Google Sans Medium"/>
            </a:endParaRPr>
          </a:p>
        </p:txBody>
      </p:sp>
      <p:grpSp>
        <p:nvGrpSpPr>
          <p:cNvPr id="269" name="Google Shape;269;p26"/>
          <p:cNvGrpSpPr/>
          <p:nvPr/>
        </p:nvGrpSpPr>
        <p:grpSpPr>
          <a:xfrm>
            <a:off x="5951231" y="511500"/>
            <a:ext cx="3106507" cy="3935837"/>
            <a:chOff x="5951231" y="511500"/>
            <a:chExt cx="3106507" cy="3935837"/>
          </a:xfrm>
        </p:grpSpPr>
        <p:sp>
          <p:nvSpPr>
            <p:cNvPr id="270" name="Google Shape;270;p26"/>
            <p:cNvSpPr/>
            <p:nvPr/>
          </p:nvSpPr>
          <p:spPr>
            <a:xfrm rot="288707">
              <a:off x="6094722" y="620904"/>
              <a:ext cx="2757418" cy="3529991"/>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26"/>
            <p:cNvPicPr preferRelativeResize="0"/>
            <p:nvPr/>
          </p:nvPicPr>
          <p:blipFill>
            <a:blip r:embed="rId4">
              <a:alphaModFix/>
            </a:blip>
            <a:stretch>
              <a:fillRect/>
            </a:stretch>
          </p:blipFill>
          <p:spPr>
            <a:xfrm rot="268700">
              <a:off x="6841829" y="1284212"/>
              <a:ext cx="1491085" cy="2146484"/>
            </a:xfrm>
            <a:prstGeom prst="rect">
              <a:avLst/>
            </a:prstGeom>
            <a:noFill/>
            <a:ln>
              <a:noFill/>
            </a:ln>
          </p:spPr>
        </p:pic>
        <p:pic>
          <p:nvPicPr>
            <p:cNvPr id="272" name="Google Shape;272;p26"/>
            <p:cNvPicPr preferRelativeResize="0"/>
            <p:nvPr/>
          </p:nvPicPr>
          <p:blipFill>
            <a:blip r:embed="rId5">
              <a:alphaModFix amt="20000"/>
            </a:blip>
            <a:stretch>
              <a:fillRect/>
            </a:stretch>
          </p:blipFill>
          <p:spPr>
            <a:xfrm rot="406696">
              <a:off x="7825669" y="3553387"/>
              <a:ext cx="698149" cy="542375"/>
            </a:xfrm>
            <a:prstGeom prst="rect">
              <a:avLst/>
            </a:prstGeom>
            <a:noFill/>
            <a:ln>
              <a:noFill/>
            </a:ln>
          </p:spPr>
        </p:pic>
        <p:pic>
          <p:nvPicPr>
            <p:cNvPr id="273" name="Google Shape;273;p26"/>
            <p:cNvPicPr preferRelativeResize="0"/>
            <p:nvPr/>
          </p:nvPicPr>
          <p:blipFill rotWithShape="1">
            <a:blip r:embed="rId6">
              <a:alphaModFix/>
            </a:blip>
            <a:srcRect b="55928" l="66016" r="-1493" t="18863"/>
            <a:stretch/>
          </p:blipFill>
          <p:spPr>
            <a:xfrm flipH="1" rot="738481">
              <a:off x="6110985" y="3456328"/>
              <a:ext cx="700786" cy="926970"/>
            </a:xfrm>
            <a:prstGeom prst="rect">
              <a:avLst/>
            </a:prstGeom>
            <a:noFill/>
            <a:ln>
              <a:noFill/>
            </a:ln>
          </p:spPr>
        </p:pic>
        <p:pic>
          <p:nvPicPr>
            <p:cNvPr id="274" name="Google Shape;274;p26"/>
            <p:cNvPicPr preferRelativeResize="0"/>
            <p:nvPr/>
          </p:nvPicPr>
          <p:blipFill rotWithShape="1">
            <a:blip r:embed="rId6">
              <a:alphaModFix/>
            </a:blip>
            <a:srcRect b="70872" l="66016" r="-1493" t="9281"/>
            <a:stretch/>
          </p:blipFill>
          <p:spPr>
            <a:xfrm flipH="1" rot="738487">
              <a:off x="8287214" y="603784"/>
              <a:ext cx="700797" cy="729778"/>
            </a:xfrm>
            <a:prstGeom prst="rect">
              <a:avLst/>
            </a:prstGeom>
            <a:noFill/>
            <a:ln>
              <a:noFill/>
            </a:ln>
          </p:spPr>
        </p:pic>
        <p:pic>
          <p:nvPicPr>
            <p:cNvPr id="275" name="Google Shape;275;p26"/>
            <p:cNvPicPr preferRelativeResize="0"/>
            <p:nvPr/>
          </p:nvPicPr>
          <p:blipFill>
            <a:blip r:embed="rId7">
              <a:alphaModFix amt="21000"/>
            </a:blip>
            <a:stretch>
              <a:fillRect/>
            </a:stretch>
          </p:blipFill>
          <p:spPr>
            <a:xfrm>
              <a:off x="6401696" y="840900"/>
              <a:ext cx="840275" cy="88493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7" name="Shape 67"/>
        <p:cNvGrpSpPr/>
        <p:nvPr/>
      </p:nvGrpSpPr>
      <p:grpSpPr>
        <a:xfrm>
          <a:off x="0" y="0"/>
          <a:ext cx="0" cy="0"/>
          <a:chOff x="0" y="0"/>
          <a:chExt cx="0" cy="0"/>
        </a:xfrm>
      </p:grpSpPr>
      <p:sp>
        <p:nvSpPr>
          <p:cNvPr id="68" name="Google Shape;68;p9"/>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69" name="Google Shape;69;p9"/>
          <p:cNvSpPr txBox="1"/>
          <p:nvPr/>
        </p:nvSpPr>
        <p:spPr>
          <a:xfrm>
            <a:off x="363450" y="1176425"/>
            <a:ext cx="39039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lang="en" sz="2800">
                <a:solidFill>
                  <a:schemeClr val="dk2"/>
                </a:solidFill>
                <a:latin typeface="Google Sans Medium"/>
                <a:ea typeface="Google Sans Medium"/>
                <a:cs typeface="Google Sans Medium"/>
                <a:sym typeface="Google Sans Medium"/>
              </a:rPr>
              <a:t>Share what you have drawn or </a:t>
            </a:r>
            <a:r>
              <a:rPr lang="en" sz="2800">
                <a:solidFill>
                  <a:schemeClr val="dk2"/>
                </a:solidFill>
                <a:latin typeface="Google Sans Medium"/>
                <a:ea typeface="Google Sans Medium"/>
                <a:cs typeface="Google Sans Medium"/>
                <a:sym typeface="Google Sans Medium"/>
              </a:rPr>
              <a:t>written</a:t>
            </a:r>
            <a:r>
              <a:rPr lang="en" sz="2800">
                <a:solidFill>
                  <a:schemeClr val="dk2"/>
                </a:solidFill>
                <a:latin typeface="Google Sans Medium"/>
                <a:ea typeface="Google Sans Medium"/>
                <a:cs typeface="Google Sans Medium"/>
                <a:sym typeface="Google Sans Medium"/>
              </a:rPr>
              <a:t> with your group.</a:t>
            </a:r>
            <a:endParaRPr sz="2800">
              <a:solidFill>
                <a:srgbClr val="3C4043"/>
              </a:solidFill>
              <a:latin typeface="Google Sans Medium"/>
              <a:ea typeface="Google Sans Medium"/>
              <a:cs typeface="Google Sans Medium"/>
              <a:sym typeface="Google Sans Medium"/>
            </a:endParaRPr>
          </a:p>
        </p:txBody>
      </p:sp>
      <p:pic>
        <p:nvPicPr>
          <p:cNvPr id="70" name="Google Shape;70;p9"/>
          <p:cNvPicPr preferRelativeResize="0"/>
          <p:nvPr/>
        </p:nvPicPr>
        <p:blipFill>
          <a:blip r:embed="rId3">
            <a:alphaModFix/>
          </a:blip>
          <a:stretch>
            <a:fillRect/>
          </a:stretch>
        </p:blipFill>
        <p:spPr>
          <a:xfrm>
            <a:off x="6548019" y="937475"/>
            <a:ext cx="1117475" cy="1216225"/>
          </a:xfrm>
          <a:prstGeom prst="rect">
            <a:avLst/>
          </a:prstGeom>
          <a:noFill/>
          <a:ln>
            <a:noFill/>
          </a:ln>
        </p:spPr>
      </p:pic>
      <p:pic>
        <p:nvPicPr>
          <p:cNvPr id="71" name="Google Shape;71;p9"/>
          <p:cNvPicPr preferRelativeResize="0"/>
          <p:nvPr/>
        </p:nvPicPr>
        <p:blipFill>
          <a:blip r:embed="rId4">
            <a:alphaModFix/>
          </a:blip>
          <a:stretch>
            <a:fillRect/>
          </a:stretch>
        </p:blipFill>
        <p:spPr>
          <a:xfrm>
            <a:off x="6425325" y="2122975"/>
            <a:ext cx="2407476" cy="2433664"/>
          </a:xfrm>
          <a:prstGeom prst="rect">
            <a:avLst/>
          </a:prstGeom>
          <a:noFill/>
          <a:ln>
            <a:noFill/>
          </a:ln>
        </p:spPr>
      </p:pic>
      <p:sp>
        <p:nvSpPr>
          <p:cNvPr id="72" name="Google Shape;72;p9"/>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1"/>
                </a:solidFill>
                <a:latin typeface="Google Sans"/>
                <a:ea typeface="Google Sans"/>
                <a:cs typeface="Google Sans"/>
                <a:sym typeface="Google Sans"/>
              </a:rPr>
              <a:t>Let’s talk!</a:t>
            </a:r>
            <a:endParaRPr b="1" sz="4400">
              <a:solidFill>
                <a:schemeClr val="accent1"/>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
        <p:nvSpPr>
          <p:cNvPr id="73" name="Google Shape;73;p9"/>
          <p:cNvSpPr txBox="1"/>
          <p:nvPr/>
        </p:nvSpPr>
        <p:spPr>
          <a:xfrm>
            <a:off x="363450" y="2452615"/>
            <a:ext cx="39039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lang="en" sz="2800">
                <a:solidFill>
                  <a:schemeClr val="dk2"/>
                </a:solidFill>
                <a:latin typeface="Google Sans Medium"/>
                <a:ea typeface="Google Sans Medium"/>
                <a:cs typeface="Google Sans Medium"/>
                <a:sym typeface="Google Sans Medium"/>
              </a:rPr>
              <a:t>Discuss with the class which was the most important.</a:t>
            </a:r>
            <a:endParaRPr sz="28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xEl>
                                              <p:pRg end="0" st="0"/>
                                            </p:txEl>
                                          </p:spTgt>
                                        </p:tgtEl>
                                        <p:attrNameLst>
                                          <p:attrName>style.visibility</p:attrName>
                                        </p:attrNameLst>
                                      </p:cBhvr>
                                      <p:to>
                                        <p:strVal val="visible"/>
                                      </p:to>
                                    </p:set>
                                    <p:animEffect filter="fade" transition="in">
                                      <p:cBhvr>
                                        <p:cTn dur="1000"/>
                                        <p:tgtEl>
                                          <p:spTgt spid="7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7" name="Shape 77"/>
        <p:cNvGrpSpPr/>
        <p:nvPr/>
      </p:nvGrpSpPr>
      <p:grpSpPr>
        <a:xfrm>
          <a:off x="0" y="0"/>
          <a:ext cx="0" cy="0"/>
          <a:chOff x="0" y="0"/>
          <a:chExt cx="0" cy="0"/>
        </a:xfrm>
      </p:grpSpPr>
      <p:sp>
        <p:nvSpPr>
          <p:cNvPr id="78" name="Google Shape;78;p10"/>
          <p:cNvSpPr txBox="1"/>
          <p:nvPr/>
        </p:nvSpPr>
        <p:spPr>
          <a:xfrm>
            <a:off x="363450" y="1176425"/>
            <a:ext cx="3903900" cy="775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lang="en" sz="2800">
                <a:solidFill>
                  <a:schemeClr val="dk2"/>
                </a:solidFill>
                <a:latin typeface="Google Sans Medium"/>
                <a:ea typeface="Google Sans Medium"/>
                <a:cs typeface="Google Sans Medium"/>
                <a:sym typeface="Google Sans Medium"/>
              </a:rPr>
              <a:t>Why does kindness matter online?</a:t>
            </a:r>
            <a:endParaRPr sz="2800">
              <a:solidFill>
                <a:schemeClr val="dk2"/>
              </a:solidFill>
              <a:latin typeface="Google Sans Medium"/>
              <a:ea typeface="Google Sans Medium"/>
              <a:cs typeface="Google Sans Medium"/>
              <a:sym typeface="Google Sans Medium"/>
            </a:endParaRPr>
          </a:p>
        </p:txBody>
      </p:sp>
      <p:sp>
        <p:nvSpPr>
          <p:cNvPr id="79" name="Google Shape;79;p10"/>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1"/>
                </a:solidFill>
                <a:latin typeface="Google Sans"/>
                <a:ea typeface="Google Sans"/>
                <a:cs typeface="Google Sans"/>
                <a:sym typeface="Google Sans"/>
              </a:rPr>
              <a:t>Let’s talk!</a:t>
            </a:r>
            <a:endParaRPr b="1" sz="4400">
              <a:solidFill>
                <a:schemeClr val="accent1"/>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
        <p:nvSpPr>
          <p:cNvPr id="80" name="Google Shape;80;p10"/>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81" name="Google Shape;81;p10"/>
          <p:cNvPicPr preferRelativeResize="0"/>
          <p:nvPr/>
        </p:nvPicPr>
        <p:blipFill>
          <a:blip r:embed="rId3">
            <a:alphaModFix/>
          </a:blip>
          <a:stretch>
            <a:fillRect/>
          </a:stretch>
        </p:blipFill>
        <p:spPr>
          <a:xfrm>
            <a:off x="6548019" y="937475"/>
            <a:ext cx="1117475" cy="1216225"/>
          </a:xfrm>
          <a:prstGeom prst="rect">
            <a:avLst/>
          </a:prstGeom>
          <a:noFill/>
          <a:ln>
            <a:noFill/>
          </a:ln>
        </p:spPr>
      </p:pic>
      <p:pic>
        <p:nvPicPr>
          <p:cNvPr id="82" name="Google Shape;82;p10"/>
          <p:cNvPicPr preferRelativeResize="0"/>
          <p:nvPr/>
        </p:nvPicPr>
        <p:blipFill>
          <a:blip r:embed="rId4">
            <a:alphaModFix/>
          </a:blip>
          <a:stretch>
            <a:fillRect/>
          </a:stretch>
        </p:blipFill>
        <p:spPr>
          <a:xfrm>
            <a:off x="6425325" y="2122975"/>
            <a:ext cx="2407476" cy="2433664"/>
          </a:xfrm>
          <a:prstGeom prst="rect">
            <a:avLst/>
          </a:prstGeom>
          <a:noFill/>
          <a:ln>
            <a:noFill/>
          </a:ln>
        </p:spPr>
      </p:pic>
      <p:sp>
        <p:nvSpPr>
          <p:cNvPr id="83" name="Google Shape;83;p10"/>
          <p:cNvSpPr txBox="1"/>
          <p:nvPr/>
        </p:nvSpPr>
        <p:spPr>
          <a:xfrm>
            <a:off x="363450" y="2066506"/>
            <a:ext cx="39039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lang="en" sz="2800">
                <a:solidFill>
                  <a:schemeClr val="dk2"/>
                </a:solidFill>
                <a:latin typeface="Google Sans Medium"/>
                <a:ea typeface="Google Sans Medium"/>
                <a:cs typeface="Google Sans Medium"/>
                <a:sym typeface="Google Sans Medium"/>
              </a:rPr>
              <a:t>What can we do if someone is being hurtful and unkind?</a:t>
            </a:r>
            <a:endParaRPr sz="28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xEl>
                                              <p:pRg end="0" st="0"/>
                                            </p:txEl>
                                          </p:spTgt>
                                        </p:tgtEl>
                                        <p:attrNameLst>
                                          <p:attrName>style.visibility</p:attrName>
                                        </p:attrNameLst>
                                      </p:cBhvr>
                                      <p:to>
                                        <p:strVal val="visible"/>
                                      </p:to>
                                    </p:set>
                                    <p:animEffect filter="fade" transition="in">
                                      <p:cBhvr>
                                        <p:cTn dur="1000"/>
                                        <p:tgtEl>
                                          <p:spTgt spid="8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87" name="Shape 87"/>
        <p:cNvGrpSpPr/>
        <p:nvPr/>
      </p:nvGrpSpPr>
      <p:grpSpPr>
        <a:xfrm>
          <a:off x="0" y="0"/>
          <a:ext cx="0" cy="0"/>
          <a:chOff x="0" y="0"/>
          <a:chExt cx="0" cy="0"/>
        </a:xfrm>
      </p:grpSpPr>
      <p:sp>
        <p:nvSpPr>
          <p:cNvPr id="88" name="Google Shape;88;p11"/>
          <p:cNvSpPr txBox="1"/>
          <p:nvPr/>
        </p:nvSpPr>
        <p:spPr>
          <a:xfrm>
            <a:off x="385375" y="2929025"/>
            <a:ext cx="5553900" cy="775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lt1"/>
                </a:solidFill>
                <a:latin typeface="Google Sans Medium"/>
                <a:ea typeface="Google Sans Medium"/>
                <a:cs typeface="Google Sans Medium"/>
                <a:sym typeface="Google Sans Medium"/>
              </a:rPr>
              <a:t>Make a circle of words describing how that would make you feel.</a:t>
            </a:r>
            <a:endParaRPr sz="2800">
              <a:solidFill>
                <a:srgbClr val="FFFFFF"/>
              </a:solidFill>
              <a:latin typeface="Google Sans Medium"/>
              <a:ea typeface="Google Sans Medium"/>
              <a:cs typeface="Google Sans Medium"/>
              <a:sym typeface="Google Sans Medium"/>
            </a:endParaRPr>
          </a:p>
        </p:txBody>
      </p:sp>
      <p:sp>
        <p:nvSpPr>
          <p:cNvPr id="89" name="Google Shape;89;p11"/>
          <p:cNvSpPr txBox="1"/>
          <p:nvPr/>
        </p:nvSpPr>
        <p:spPr>
          <a:xfrm>
            <a:off x="385375" y="370650"/>
            <a:ext cx="5519100" cy="2438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Imagine that you have seen or read some unkind behaviour online</a:t>
            </a:r>
            <a:endParaRPr b="1" sz="4400">
              <a:solidFill>
                <a:srgbClr val="FFFFFF"/>
              </a:solidFill>
              <a:latin typeface="Google Sans"/>
              <a:ea typeface="Google Sans"/>
              <a:cs typeface="Google Sans"/>
              <a:sym typeface="Google Sans"/>
            </a:endParaRPr>
          </a:p>
        </p:txBody>
      </p:sp>
      <p:grpSp>
        <p:nvGrpSpPr>
          <p:cNvPr id="90" name="Google Shape;90;p11"/>
          <p:cNvGrpSpPr/>
          <p:nvPr/>
        </p:nvGrpSpPr>
        <p:grpSpPr>
          <a:xfrm>
            <a:off x="5812925" y="398445"/>
            <a:ext cx="3151500" cy="3853800"/>
            <a:chOff x="5812925" y="398445"/>
            <a:chExt cx="3151500" cy="3853800"/>
          </a:xfrm>
        </p:grpSpPr>
        <p:sp>
          <p:nvSpPr>
            <p:cNvPr id="91" name="Google Shape;91;p11"/>
            <p:cNvSpPr/>
            <p:nvPr/>
          </p:nvSpPr>
          <p:spPr>
            <a:xfrm rot="-347870">
              <a:off x="5986955" y="530873"/>
              <a:ext cx="2803441" cy="3588944"/>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2" name="Google Shape;92;p11"/>
            <p:cNvPicPr preferRelativeResize="0"/>
            <p:nvPr/>
          </p:nvPicPr>
          <p:blipFill>
            <a:blip r:embed="rId3">
              <a:alphaModFix/>
            </a:blip>
            <a:stretch>
              <a:fillRect/>
            </a:stretch>
          </p:blipFill>
          <p:spPr>
            <a:xfrm rot="364923">
              <a:off x="6311360" y="1174623"/>
              <a:ext cx="2249080" cy="2042653"/>
            </a:xfrm>
            <a:prstGeom prst="rect">
              <a:avLst/>
            </a:prstGeom>
            <a:noFill/>
            <a:ln>
              <a:noFill/>
            </a:ln>
          </p:spPr>
        </p:pic>
        <p:pic>
          <p:nvPicPr>
            <p:cNvPr id="93" name="Google Shape;93;p11"/>
            <p:cNvPicPr preferRelativeResize="0"/>
            <p:nvPr/>
          </p:nvPicPr>
          <p:blipFill>
            <a:blip r:embed="rId4">
              <a:alphaModFix/>
            </a:blip>
            <a:stretch>
              <a:fillRect/>
            </a:stretch>
          </p:blipFill>
          <p:spPr>
            <a:xfrm>
              <a:off x="8009675" y="2535475"/>
              <a:ext cx="341775" cy="5235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7" name="Shape 97"/>
        <p:cNvGrpSpPr/>
        <p:nvPr/>
      </p:nvGrpSpPr>
      <p:grpSpPr>
        <a:xfrm>
          <a:off x="0" y="0"/>
          <a:ext cx="0" cy="0"/>
          <a:chOff x="0" y="0"/>
          <a:chExt cx="0" cy="0"/>
        </a:xfrm>
      </p:grpSpPr>
      <p:sp>
        <p:nvSpPr>
          <p:cNvPr id="98" name="Google Shape;98;p12"/>
          <p:cNvSpPr txBox="1"/>
          <p:nvPr/>
        </p:nvSpPr>
        <p:spPr>
          <a:xfrm>
            <a:off x="385375" y="370650"/>
            <a:ext cx="47382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4A853"/>
                </a:solidFill>
                <a:latin typeface="Google Sans"/>
                <a:ea typeface="Google Sans"/>
                <a:cs typeface="Google Sans"/>
                <a:sym typeface="Google Sans"/>
              </a:rPr>
              <a:t>What can you </a:t>
            </a:r>
            <a:br>
              <a:rPr b="1" lang="en" sz="4400">
                <a:solidFill>
                  <a:srgbClr val="34A853"/>
                </a:solidFill>
                <a:latin typeface="Google Sans"/>
                <a:ea typeface="Google Sans"/>
                <a:cs typeface="Google Sans"/>
                <a:sym typeface="Google Sans"/>
              </a:rPr>
            </a:br>
            <a:r>
              <a:rPr b="1" lang="en" sz="4400">
                <a:solidFill>
                  <a:srgbClr val="34A853"/>
                </a:solidFill>
                <a:latin typeface="Google Sans"/>
                <a:ea typeface="Google Sans"/>
                <a:cs typeface="Google Sans"/>
                <a:sym typeface="Google Sans"/>
              </a:rPr>
              <a:t>do to help?</a:t>
            </a:r>
            <a:endParaRPr b="1" sz="4400">
              <a:solidFill>
                <a:srgbClr val="34A853"/>
              </a:solidFill>
              <a:latin typeface="Google Sans"/>
              <a:ea typeface="Google Sans"/>
              <a:cs typeface="Google Sans"/>
              <a:sym typeface="Google Sans"/>
            </a:endParaRPr>
          </a:p>
        </p:txBody>
      </p:sp>
      <p:sp>
        <p:nvSpPr>
          <p:cNvPr id="99" name="Google Shape;99;p12"/>
          <p:cNvSpPr/>
          <p:nvPr/>
        </p:nvSpPr>
        <p:spPr>
          <a:xfrm flipH="1" rot="10800000">
            <a:off x="4214282" y="12"/>
            <a:ext cx="494043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00" name="Google Shape;100;p12"/>
          <p:cNvSpPr/>
          <p:nvPr/>
        </p:nvSpPr>
        <p:spPr>
          <a:xfrm rot="183739">
            <a:off x="5158037" y="1145758"/>
            <a:ext cx="3083002" cy="2671120"/>
          </a:xfrm>
          <a:prstGeom prst="foldedCorner">
            <a:avLst>
              <a:gd fmla="val 30618" name="adj"/>
            </a:avLst>
          </a:prstGeom>
          <a:solidFill>
            <a:srgbClr val="FBBC05"/>
          </a:solidFill>
          <a:ln>
            <a:noFill/>
          </a:ln>
        </p:spPr>
        <p:txBody>
          <a:bodyPr anchorCtr="0" anchor="ctr" bIns="91425" lIns="274300" spcFirstLastPara="1" rIns="91425" wrap="square" tIns="91425">
            <a:noAutofit/>
          </a:bodyPr>
          <a:lstStyle/>
          <a:p>
            <a:pPr indent="0" lvl="0" marL="0" rtl="0" algn="l">
              <a:lnSpc>
                <a:spcPct val="100000"/>
              </a:lnSpc>
              <a:spcBef>
                <a:spcPts val="1200"/>
              </a:spcBef>
              <a:spcAft>
                <a:spcPts val="0"/>
              </a:spcAft>
              <a:buNone/>
            </a:pPr>
            <a:r>
              <a:t/>
            </a:r>
            <a:endParaRPr sz="2800">
              <a:solidFill>
                <a:srgbClr val="3C4043"/>
              </a:solidFill>
              <a:latin typeface="Google Sans Medium"/>
              <a:ea typeface="Google Sans Medium"/>
              <a:cs typeface="Google Sans Medium"/>
              <a:sym typeface="Google Sans Medium"/>
            </a:endParaRPr>
          </a:p>
          <a:p>
            <a:pPr indent="0" lvl="0" marL="0" rtl="0" algn="l">
              <a:lnSpc>
                <a:spcPct val="100000"/>
              </a:lnSpc>
              <a:spcBef>
                <a:spcPts val="1200"/>
              </a:spcBef>
              <a:spcAft>
                <a:spcPts val="0"/>
              </a:spcAft>
              <a:buNone/>
            </a:pPr>
            <a:r>
              <a:t/>
            </a:r>
            <a:endParaRPr sz="2800">
              <a:solidFill>
                <a:srgbClr val="3C4043"/>
              </a:solidFill>
              <a:latin typeface="Google Sans Medium"/>
              <a:ea typeface="Google Sans Medium"/>
              <a:cs typeface="Google Sans Medium"/>
              <a:sym typeface="Google Sans Medium"/>
            </a:endParaRPr>
          </a:p>
        </p:txBody>
      </p:sp>
      <p:grpSp>
        <p:nvGrpSpPr>
          <p:cNvPr id="101" name="Google Shape;101;p12"/>
          <p:cNvGrpSpPr/>
          <p:nvPr/>
        </p:nvGrpSpPr>
        <p:grpSpPr>
          <a:xfrm rot="249235">
            <a:off x="5548495" y="1847776"/>
            <a:ext cx="2174846" cy="1152230"/>
            <a:chOff x="2133275" y="3039450"/>
            <a:chExt cx="2103300" cy="1114325"/>
          </a:xfrm>
        </p:grpSpPr>
        <p:sp>
          <p:nvSpPr>
            <p:cNvPr id="102" name="Google Shape;102;p12"/>
            <p:cNvSpPr/>
            <p:nvPr/>
          </p:nvSpPr>
          <p:spPr>
            <a:xfrm>
              <a:off x="2135825" y="3930575"/>
              <a:ext cx="2098300" cy="223200"/>
            </a:xfrm>
            <a:custGeom>
              <a:rect b="b" l="l" r="r" t="t"/>
              <a:pathLst>
                <a:path extrusionOk="0" h="8928" w="83932">
                  <a:moveTo>
                    <a:pt x="82106" y="1"/>
                  </a:moveTo>
                  <a:cubicBezTo>
                    <a:pt x="81515" y="1"/>
                    <a:pt x="80930" y="324"/>
                    <a:pt x="80701" y="1079"/>
                  </a:cubicBezTo>
                  <a:cubicBezTo>
                    <a:pt x="80141" y="3037"/>
                    <a:pt x="77818" y="3953"/>
                    <a:pt x="75343" y="3953"/>
                  </a:cubicBezTo>
                  <a:cubicBezTo>
                    <a:pt x="74498" y="3953"/>
                    <a:pt x="73635" y="3846"/>
                    <a:pt x="72819" y="3638"/>
                  </a:cubicBezTo>
                  <a:cubicBezTo>
                    <a:pt x="68064" y="2439"/>
                    <a:pt x="65696" y="1019"/>
                    <a:pt x="62735" y="1019"/>
                  </a:cubicBezTo>
                  <a:cubicBezTo>
                    <a:pt x="60638" y="1019"/>
                    <a:pt x="58244" y="1731"/>
                    <a:pt x="54495" y="3740"/>
                  </a:cubicBezTo>
                  <a:cubicBezTo>
                    <a:pt x="51649" y="5270"/>
                    <a:pt x="49882" y="5936"/>
                    <a:pt x="48428" y="5936"/>
                  </a:cubicBezTo>
                  <a:cubicBezTo>
                    <a:pt x="46867" y="5936"/>
                    <a:pt x="45667" y="5167"/>
                    <a:pt x="43882" y="3877"/>
                  </a:cubicBezTo>
                  <a:cubicBezTo>
                    <a:pt x="40698" y="1550"/>
                    <a:pt x="38230" y="760"/>
                    <a:pt x="36205" y="760"/>
                  </a:cubicBezTo>
                  <a:cubicBezTo>
                    <a:pt x="32111" y="760"/>
                    <a:pt x="29822" y="3990"/>
                    <a:pt x="27060" y="4286"/>
                  </a:cubicBezTo>
                  <a:cubicBezTo>
                    <a:pt x="26922" y="4301"/>
                    <a:pt x="26785" y="4308"/>
                    <a:pt x="26647" y="4308"/>
                  </a:cubicBezTo>
                  <a:cubicBezTo>
                    <a:pt x="23300" y="4308"/>
                    <a:pt x="19895" y="160"/>
                    <a:pt x="15630" y="160"/>
                  </a:cubicBezTo>
                  <a:cubicBezTo>
                    <a:pt x="15152" y="160"/>
                    <a:pt x="14662" y="212"/>
                    <a:pt x="14161" y="328"/>
                  </a:cubicBezTo>
                  <a:cubicBezTo>
                    <a:pt x="11943" y="840"/>
                    <a:pt x="10476" y="2375"/>
                    <a:pt x="8872" y="3024"/>
                  </a:cubicBezTo>
                  <a:cubicBezTo>
                    <a:pt x="8114" y="3328"/>
                    <a:pt x="7358" y="3440"/>
                    <a:pt x="6627" y="3440"/>
                  </a:cubicBezTo>
                  <a:cubicBezTo>
                    <a:pt x="4633" y="3440"/>
                    <a:pt x="2817" y="2612"/>
                    <a:pt x="1614" y="2612"/>
                  </a:cubicBezTo>
                  <a:cubicBezTo>
                    <a:pt x="933" y="2612"/>
                    <a:pt x="449" y="2877"/>
                    <a:pt x="239" y="3706"/>
                  </a:cubicBezTo>
                  <a:cubicBezTo>
                    <a:pt x="0" y="4491"/>
                    <a:pt x="478" y="5310"/>
                    <a:pt x="1297" y="5515"/>
                  </a:cubicBezTo>
                  <a:cubicBezTo>
                    <a:pt x="3562" y="6112"/>
                    <a:pt x="5333" y="6347"/>
                    <a:pt x="6754" y="6347"/>
                  </a:cubicBezTo>
                  <a:cubicBezTo>
                    <a:pt x="11928" y="6347"/>
                    <a:pt x="12465" y="3238"/>
                    <a:pt x="15399" y="3238"/>
                  </a:cubicBezTo>
                  <a:cubicBezTo>
                    <a:pt x="16537" y="3238"/>
                    <a:pt x="18035" y="3705"/>
                    <a:pt x="20303" y="5003"/>
                  </a:cubicBezTo>
                  <a:cubicBezTo>
                    <a:pt x="23019" y="6562"/>
                    <a:pt x="24880" y="7312"/>
                    <a:pt x="26644" y="7312"/>
                  </a:cubicBezTo>
                  <a:cubicBezTo>
                    <a:pt x="28316" y="7312"/>
                    <a:pt x="29900" y="6639"/>
                    <a:pt x="32042" y="5344"/>
                  </a:cubicBezTo>
                  <a:cubicBezTo>
                    <a:pt x="33863" y="4242"/>
                    <a:pt x="35350" y="3815"/>
                    <a:pt x="36638" y="3815"/>
                  </a:cubicBezTo>
                  <a:cubicBezTo>
                    <a:pt x="41094" y="3815"/>
                    <a:pt x="43176" y="8927"/>
                    <a:pt x="48523" y="8927"/>
                  </a:cubicBezTo>
                  <a:cubicBezTo>
                    <a:pt x="51185" y="8927"/>
                    <a:pt x="53573" y="7630"/>
                    <a:pt x="55928" y="6402"/>
                  </a:cubicBezTo>
                  <a:cubicBezTo>
                    <a:pt x="59126" y="4684"/>
                    <a:pt x="61072" y="4058"/>
                    <a:pt x="62803" y="4058"/>
                  </a:cubicBezTo>
                  <a:cubicBezTo>
                    <a:pt x="65301" y="4058"/>
                    <a:pt x="67351" y="5363"/>
                    <a:pt x="72068" y="6573"/>
                  </a:cubicBezTo>
                  <a:cubicBezTo>
                    <a:pt x="73106" y="6830"/>
                    <a:pt x="74190" y="6962"/>
                    <a:pt x="75261" y="6962"/>
                  </a:cubicBezTo>
                  <a:cubicBezTo>
                    <a:pt x="79014" y="6962"/>
                    <a:pt x="82619" y="5349"/>
                    <a:pt x="83601" y="1898"/>
                  </a:cubicBezTo>
                  <a:cubicBezTo>
                    <a:pt x="83932" y="762"/>
                    <a:pt x="83012" y="1"/>
                    <a:pt x="82106"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103" name="Google Shape;103;p12"/>
            <p:cNvSpPr/>
            <p:nvPr/>
          </p:nvSpPr>
          <p:spPr>
            <a:xfrm>
              <a:off x="2151325" y="3410025"/>
              <a:ext cx="2085250" cy="304525"/>
            </a:xfrm>
            <a:custGeom>
              <a:rect b="b" l="l" r="r" t="t"/>
              <a:pathLst>
                <a:path extrusionOk="0" h="12181" w="83410">
                  <a:moveTo>
                    <a:pt x="40053" y="1"/>
                  </a:moveTo>
                  <a:cubicBezTo>
                    <a:pt x="39373" y="1"/>
                    <a:pt x="38669" y="114"/>
                    <a:pt x="37939" y="369"/>
                  </a:cubicBezTo>
                  <a:cubicBezTo>
                    <a:pt x="32939" y="2128"/>
                    <a:pt x="32805" y="9047"/>
                    <a:pt x="29091" y="9047"/>
                  </a:cubicBezTo>
                  <a:cubicBezTo>
                    <a:pt x="27761" y="9047"/>
                    <a:pt x="25971" y="8160"/>
                    <a:pt x="23334" y="5829"/>
                  </a:cubicBezTo>
                  <a:cubicBezTo>
                    <a:pt x="21037" y="3813"/>
                    <a:pt x="18713" y="2775"/>
                    <a:pt x="16675" y="2775"/>
                  </a:cubicBezTo>
                  <a:cubicBezTo>
                    <a:pt x="15505" y="2775"/>
                    <a:pt x="14429" y="3118"/>
                    <a:pt x="13507" y="3816"/>
                  </a:cubicBezTo>
                  <a:cubicBezTo>
                    <a:pt x="12449" y="4600"/>
                    <a:pt x="11903" y="5624"/>
                    <a:pt x="11289" y="6341"/>
                  </a:cubicBezTo>
                  <a:cubicBezTo>
                    <a:pt x="10387" y="7367"/>
                    <a:pt x="8989" y="7869"/>
                    <a:pt x="7576" y="7869"/>
                  </a:cubicBezTo>
                  <a:cubicBezTo>
                    <a:pt x="5888" y="7869"/>
                    <a:pt x="4180" y="7153"/>
                    <a:pt x="3270" y="5761"/>
                  </a:cubicBezTo>
                  <a:cubicBezTo>
                    <a:pt x="2957" y="5266"/>
                    <a:pt x="2516" y="5061"/>
                    <a:pt x="2076" y="5061"/>
                  </a:cubicBezTo>
                  <a:cubicBezTo>
                    <a:pt x="1032" y="5061"/>
                    <a:pt x="0" y="6221"/>
                    <a:pt x="745" y="7398"/>
                  </a:cubicBezTo>
                  <a:cubicBezTo>
                    <a:pt x="2232" y="9685"/>
                    <a:pt x="4914" y="10877"/>
                    <a:pt x="7582" y="10877"/>
                  </a:cubicBezTo>
                  <a:cubicBezTo>
                    <a:pt x="9813" y="10877"/>
                    <a:pt x="12034" y="10044"/>
                    <a:pt x="13541" y="8320"/>
                  </a:cubicBezTo>
                  <a:cubicBezTo>
                    <a:pt x="14189" y="7603"/>
                    <a:pt x="14735" y="6648"/>
                    <a:pt x="15316" y="6204"/>
                  </a:cubicBezTo>
                  <a:cubicBezTo>
                    <a:pt x="15783" y="5854"/>
                    <a:pt x="16270" y="5702"/>
                    <a:pt x="16776" y="5702"/>
                  </a:cubicBezTo>
                  <a:cubicBezTo>
                    <a:pt x="20081" y="5702"/>
                    <a:pt x="24191" y="12180"/>
                    <a:pt x="28871" y="12180"/>
                  </a:cubicBezTo>
                  <a:cubicBezTo>
                    <a:pt x="31009" y="12180"/>
                    <a:pt x="33266" y="10828"/>
                    <a:pt x="35619" y="6887"/>
                  </a:cubicBezTo>
                  <a:cubicBezTo>
                    <a:pt x="36608" y="5249"/>
                    <a:pt x="37530" y="3679"/>
                    <a:pt x="38929" y="3201"/>
                  </a:cubicBezTo>
                  <a:cubicBezTo>
                    <a:pt x="39263" y="3084"/>
                    <a:pt x="39604" y="3033"/>
                    <a:pt x="39945" y="3033"/>
                  </a:cubicBezTo>
                  <a:cubicBezTo>
                    <a:pt x="41585" y="3033"/>
                    <a:pt x="43204" y="4212"/>
                    <a:pt x="43911" y="4805"/>
                  </a:cubicBezTo>
                  <a:cubicBezTo>
                    <a:pt x="45685" y="6272"/>
                    <a:pt x="47221" y="8217"/>
                    <a:pt x="49473" y="9480"/>
                  </a:cubicBezTo>
                  <a:cubicBezTo>
                    <a:pt x="50605" y="10091"/>
                    <a:pt x="51965" y="10454"/>
                    <a:pt x="53300" y="10454"/>
                  </a:cubicBezTo>
                  <a:cubicBezTo>
                    <a:pt x="55022" y="10454"/>
                    <a:pt x="56703" y="9849"/>
                    <a:pt x="57799" y="8388"/>
                  </a:cubicBezTo>
                  <a:cubicBezTo>
                    <a:pt x="58754" y="7125"/>
                    <a:pt x="59164" y="4669"/>
                    <a:pt x="59744" y="3918"/>
                  </a:cubicBezTo>
                  <a:cubicBezTo>
                    <a:pt x="60189" y="3350"/>
                    <a:pt x="60916" y="3107"/>
                    <a:pt x="61731" y="3107"/>
                  </a:cubicBezTo>
                  <a:cubicBezTo>
                    <a:pt x="62729" y="3107"/>
                    <a:pt x="63858" y="3472"/>
                    <a:pt x="64760" y="4054"/>
                  </a:cubicBezTo>
                  <a:cubicBezTo>
                    <a:pt x="66807" y="5351"/>
                    <a:pt x="68582" y="7501"/>
                    <a:pt x="71175" y="8661"/>
                  </a:cubicBezTo>
                  <a:cubicBezTo>
                    <a:pt x="72440" y="9233"/>
                    <a:pt x="73765" y="9472"/>
                    <a:pt x="75039" y="9472"/>
                  </a:cubicBezTo>
                  <a:cubicBezTo>
                    <a:pt x="79539" y="9472"/>
                    <a:pt x="83409" y="6500"/>
                    <a:pt x="81787" y="4771"/>
                  </a:cubicBezTo>
                  <a:cubicBezTo>
                    <a:pt x="81485" y="4451"/>
                    <a:pt x="81080" y="4288"/>
                    <a:pt x="80675" y="4288"/>
                  </a:cubicBezTo>
                  <a:cubicBezTo>
                    <a:pt x="80303" y="4288"/>
                    <a:pt x="79931" y="4425"/>
                    <a:pt x="79637" y="4703"/>
                  </a:cubicBezTo>
                  <a:cubicBezTo>
                    <a:pt x="78431" y="5842"/>
                    <a:pt x="76713" y="6455"/>
                    <a:pt x="75009" y="6455"/>
                  </a:cubicBezTo>
                  <a:cubicBezTo>
                    <a:pt x="74110" y="6455"/>
                    <a:pt x="73216" y="6285"/>
                    <a:pt x="72403" y="5931"/>
                  </a:cubicBezTo>
                  <a:cubicBezTo>
                    <a:pt x="70390" y="5010"/>
                    <a:pt x="68547" y="2860"/>
                    <a:pt x="66364" y="1495"/>
                  </a:cubicBezTo>
                  <a:cubicBezTo>
                    <a:pt x="65008" y="642"/>
                    <a:pt x="63332" y="108"/>
                    <a:pt x="61727" y="108"/>
                  </a:cubicBezTo>
                  <a:cubicBezTo>
                    <a:pt x="60059" y="108"/>
                    <a:pt x="58467" y="684"/>
                    <a:pt x="57389" y="2075"/>
                  </a:cubicBezTo>
                  <a:cubicBezTo>
                    <a:pt x="56400" y="3338"/>
                    <a:pt x="55990" y="5829"/>
                    <a:pt x="55410" y="6579"/>
                  </a:cubicBezTo>
                  <a:cubicBezTo>
                    <a:pt x="54933" y="7197"/>
                    <a:pt x="54137" y="7459"/>
                    <a:pt x="53281" y="7459"/>
                  </a:cubicBezTo>
                  <a:cubicBezTo>
                    <a:pt x="52482" y="7459"/>
                    <a:pt x="51632" y="7231"/>
                    <a:pt x="50940" y="6852"/>
                  </a:cubicBezTo>
                  <a:cubicBezTo>
                    <a:pt x="48258" y="5392"/>
                    <a:pt x="44742" y="1"/>
                    <a:pt x="40053"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104" name="Google Shape;104;p12"/>
            <p:cNvSpPr/>
            <p:nvPr/>
          </p:nvSpPr>
          <p:spPr>
            <a:xfrm>
              <a:off x="2133275" y="3039450"/>
              <a:ext cx="1916450" cy="225400"/>
            </a:xfrm>
            <a:custGeom>
              <a:rect b="b" l="l" r="r" t="t"/>
              <a:pathLst>
                <a:path extrusionOk="0" h="9016" w="76658">
                  <a:moveTo>
                    <a:pt x="55958" y="0"/>
                  </a:moveTo>
                  <a:cubicBezTo>
                    <a:pt x="51270" y="0"/>
                    <a:pt x="50701" y="5856"/>
                    <a:pt x="48420" y="6013"/>
                  </a:cubicBezTo>
                  <a:cubicBezTo>
                    <a:pt x="48394" y="6015"/>
                    <a:pt x="48366" y="6016"/>
                    <a:pt x="48338" y="6016"/>
                  </a:cubicBezTo>
                  <a:cubicBezTo>
                    <a:pt x="46323" y="6016"/>
                    <a:pt x="41190" y="866"/>
                    <a:pt x="36327" y="866"/>
                  </a:cubicBezTo>
                  <a:cubicBezTo>
                    <a:pt x="34372" y="866"/>
                    <a:pt x="32460" y="1698"/>
                    <a:pt x="30813" y="4034"/>
                  </a:cubicBezTo>
                  <a:cubicBezTo>
                    <a:pt x="30540" y="4443"/>
                    <a:pt x="30267" y="4853"/>
                    <a:pt x="29960" y="5092"/>
                  </a:cubicBezTo>
                  <a:cubicBezTo>
                    <a:pt x="29550" y="5440"/>
                    <a:pt x="29035" y="5589"/>
                    <a:pt x="28464" y="5589"/>
                  </a:cubicBezTo>
                  <a:cubicBezTo>
                    <a:pt x="27136" y="5589"/>
                    <a:pt x="25506" y="4784"/>
                    <a:pt x="24193" y="3829"/>
                  </a:cubicBezTo>
                  <a:lnTo>
                    <a:pt x="24022" y="3693"/>
                  </a:lnTo>
                  <a:cubicBezTo>
                    <a:pt x="20849" y="1418"/>
                    <a:pt x="18663" y="604"/>
                    <a:pt x="16980" y="604"/>
                  </a:cubicBezTo>
                  <a:cubicBezTo>
                    <a:pt x="14067" y="604"/>
                    <a:pt x="12659" y="3044"/>
                    <a:pt x="10237" y="4580"/>
                  </a:cubicBezTo>
                  <a:cubicBezTo>
                    <a:pt x="9545" y="5020"/>
                    <a:pt x="8725" y="5225"/>
                    <a:pt x="7889" y="5225"/>
                  </a:cubicBezTo>
                  <a:cubicBezTo>
                    <a:pt x="6001" y="5225"/>
                    <a:pt x="4032" y="4180"/>
                    <a:pt x="3275" y="2430"/>
                  </a:cubicBezTo>
                  <a:cubicBezTo>
                    <a:pt x="3002" y="1799"/>
                    <a:pt x="2487" y="1534"/>
                    <a:pt x="1966" y="1534"/>
                  </a:cubicBezTo>
                  <a:cubicBezTo>
                    <a:pt x="994" y="1534"/>
                    <a:pt x="0" y="2459"/>
                    <a:pt x="512" y="3658"/>
                  </a:cubicBezTo>
                  <a:cubicBezTo>
                    <a:pt x="1753" y="6517"/>
                    <a:pt x="4828" y="8233"/>
                    <a:pt x="7882" y="8233"/>
                  </a:cubicBezTo>
                  <a:cubicBezTo>
                    <a:pt x="9276" y="8233"/>
                    <a:pt x="10666" y="7875"/>
                    <a:pt x="11875" y="7105"/>
                  </a:cubicBezTo>
                  <a:cubicBezTo>
                    <a:pt x="14295" y="5563"/>
                    <a:pt x="15075" y="3644"/>
                    <a:pt x="17008" y="3644"/>
                  </a:cubicBezTo>
                  <a:cubicBezTo>
                    <a:pt x="18154" y="3644"/>
                    <a:pt x="19707" y="4320"/>
                    <a:pt x="22248" y="6149"/>
                  </a:cubicBezTo>
                  <a:lnTo>
                    <a:pt x="22453" y="6286"/>
                  </a:lnTo>
                  <a:cubicBezTo>
                    <a:pt x="24439" y="7720"/>
                    <a:pt x="26460" y="8602"/>
                    <a:pt x="28340" y="8602"/>
                  </a:cubicBezTo>
                  <a:cubicBezTo>
                    <a:pt x="30173" y="8602"/>
                    <a:pt x="31871" y="7762"/>
                    <a:pt x="33270" y="5774"/>
                  </a:cubicBezTo>
                  <a:cubicBezTo>
                    <a:pt x="33509" y="5433"/>
                    <a:pt x="33713" y="5126"/>
                    <a:pt x="34020" y="4853"/>
                  </a:cubicBezTo>
                  <a:cubicBezTo>
                    <a:pt x="34749" y="4124"/>
                    <a:pt x="35571" y="3830"/>
                    <a:pt x="36454" y="3830"/>
                  </a:cubicBezTo>
                  <a:cubicBezTo>
                    <a:pt x="40160" y="3830"/>
                    <a:pt x="44935" y="9016"/>
                    <a:pt x="48352" y="9016"/>
                  </a:cubicBezTo>
                  <a:cubicBezTo>
                    <a:pt x="50707" y="9016"/>
                    <a:pt x="52003" y="7310"/>
                    <a:pt x="53232" y="5467"/>
                  </a:cubicBezTo>
                  <a:cubicBezTo>
                    <a:pt x="54475" y="3624"/>
                    <a:pt x="55329" y="2929"/>
                    <a:pt x="56287" y="2929"/>
                  </a:cubicBezTo>
                  <a:cubicBezTo>
                    <a:pt x="57563" y="2929"/>
                    <a:pt x="59023" y="4165"/>
                    <a:pt x="61831" y="5569"/>
                  </a:cubicBezTo>
                  <a:cubicBezTo>
                    <a:pt x="63515" y="6403"/>
                    <a:pt x="65284" y="6742"/>
                    <a:pt x="66966" y="6742"/>
                  </a:cubicBezTo>
                  <a:cubicBezTo>
                    <a:pt x="72235" y="6742"/>
                    <a:pt x="76657" y="3422"/>
                    <a:pt x="75002" y="1611"/>
                  </a:cubicBezTo>
                  <a:cubicBezTo>
                    <a:pt x="74710" y="1282"/>
                    <a:pt x="74300" y="1110"/>
                    <a:pt x="73888" y="1110"/>
                  </a:cubicBezTo>
                  <a:cubicBezTo>
                    <a:pt x="73531" y="1110"/>
                    <a:pt x="73172" y="1239"/>
                    <a:pt x="72886" y="1509"/>
                  </a:cubicBezTo>
                  <a:cubicBezTo>
                    <a:pt x="71309" y="2958"/>
                    <a:pt x="69120" y="3728"/>
                    <a:pt x="66942" y="3728"/>
                  </a:cubicBezTo>
                  <a:cubicBezTo>
                    <a:pt x="65632" y="3728"/>
                    <a:pt x="64327" y="3450"/>
                    <a:pt x="63161" y="2874"/>
                  </a:cubicBezTo>
                  <a:cubicBezTo>
                    <a:pt x="62615" y="2601"/>
                    <a:pt x="62069" y="2259"/>
                    <a:pt x="61489" y="1918"/>
                  </a:cubicBezTo>
                  <a:cubicBezTo>
                    <a:pt x="59163" y="534"/>
                    <a:pt x="57373" y="0"/>
                    <a:pt x="55958" y="0"/>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08" name="Shape 108"/>
        <p:cNvGrpSpPr/>
        <p:nvPr/>
      </p:nvGrpSpPr>
      <p:grpSpPr>
        <a:xfrm>
          <a:off x="0" y="0"/>
          <a:ext cx="0" cy="0"/>
          <a:chOff x="0" y="0"/>
          <a:chExt cx="0" cy="0"/>
        </a:xfrm>
      </p:grpSpPr>
      <p:sp>
        <p:nvSpPr>
          <p:cNvPr id="109" name="Google Shape;109;p13"/>
          <p:cNvSpPr/>
          <p:nvPr/>
        </p:nvSpPr>
        <p:spPr>
          <a:xfrm>
            <a:off x="1435800" y="1363150"/>
            <a:ext cx="6272400" cy="1760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txBox="1"/>
          <p:nvPr/>
        </p:nvSpPr>
        <p:spPr>
          <a:xfrm rot="200">
            <a:off x="1995691" y="1492888"/>
            <a:ext cx="5152800" cy="1514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3200">
                <a:solidFill>
                  <a:srgbClr val="3C4043"/>
                </a:solidFill>
                <a:latin typeface="Google Sans Medium"/>
                <a:ea typeface="Google Sans Medium"/>
                <a:cs typeface="Google Sans Medium"/>
                <a:sym typeface="Google Sans Medium"/>
              </a:rPr>
              <a:t>Build a ‘</a:t>
            </a:r>
            <a:r>
              <a:rPr lang="en" sz="3200">
                <a:solidFill>
                  <a:srgbClr val="4285F4"/>
                </a:solidFill>
                <a:latin typeface="Google Sans Medium"/>
                <a:ea typeface="Google Sans Medium"/>
                <a:cs typeface="Google Sans Medium"/>
                <a:sym typeface="Google Sans Medium"/>
              </a:rPr>
              <a:t>Be cool when someone is cruel</a:t>
            </a:r>
            <a:r>
              <a:rPr lang="en" sz="3200">
                <a:solidFill>
                  <a:srgbClr val="3C4043"/>
                </a:solidFill>
                <a:latin typeface="Google Sans Medium"/>
                <a:ea typeface="Google Sans Medium"/>
                <a:cs typeface="Google Sans Medium"/>
                <a:sym typeface="Google Sans Medium"/>
              </a:rPr>
              <a:t>’ online advice checklist</a:t>
            </a:r>
            <a:endParaRPr sz="3200">
              <a:solidFill>
                <a:srgbClr val="3C4043"/>
              </a:solidFill>
              <a:latin typeface="Google Sans Medium"/>
              <a:ea typeface="Google Sans Medium"/>
              <a:cs typeface="Google Sans Medium"/>
              <a:sym typeface="Google Sans Medium"/>
            </a:endParaRPr>
          </a:p>
        </p:txBody>
      </p:sp>
      <p:pic>
        <p:nvPicPr>
          <p:cNvPr id="111" name="Google Shape;111;p13"/>
          <p:cNvPicPr preferRelativeResize="0"/>
          <p:nvPr/>
        </p:nvPicPr>
        <p:blipFill>
          <a:blip r:embed="rId3">
            <a:alphaModFix/>
          </a:blip>
          <a:stretch>
            <a:fillRect/>
          </a:stretch>
        </p:blipFill>
        <p:spPr>
          <a:xfrm>
            <a:off x="6637636" y="2701438"/>
            <a:ext cx="681975" cy="809817"/>
          </a:xfrm>
          <a:prstGeom prst="rect">
            <a:avLst/>
          </a:prstGeom>
          <a:noFill/>
          <a:ln>
            <a:noFill/>
          </a:ln>
        </p:spPr>
      </p:pic>
      <p:pic>
        <p:nvPicPr>
          <p:cNvPr id="112" name="Google Shape;112;p13"/>
          <p:cNvPicPr preferRelativeResize="0"/>
          <p:nvPr/>
        </p:nvPicPr>
        <p:blipFill>
          <a:blip r:embed="rId4">
            <a:alphaModFix/>
          </a:blip>
          <a:stretch>
            <a:fillRect/>
          </a:stretch>
        </p:blipFill>
        <p:spPr>
          <a:xfrm>
            <a:off x="1619101" y="1029233"/>
            <a:ext cx="681975" cy="75439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6" name="Shape 116"/>
        <p:cNvGrpSpPr/>
        <p:nvPr/>
      </p:nvGrpSpPr>
      <p:grpSpPr>
        <a:xfrm>
          <a:off x="0" y="0"/>
          <a:ext cx="0" cy="0"/>
          <a:chOff x="0" y="0"/>
          <a:chExt cx="0" cy="0"/>
        </a:xfrm>
      </p:grpSpPr>
      <p:sp>
        <p:nvSpPr>
          <p:cNvPr id="117" name="Google Shape;117;p14"/>
          <p:cNvSpPr/>
          <p:nvPr/>
        </p:nvSpPr>
        <p:spPr>
          <a:xfrm>
            <a:off x="385375" y="2681750"/>
            <a:ext cx="5012700" cy="7518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15000"/>
              </a:lnSpc>
              <a:spcBef>
                <a:spcPts val="1200"/>
              </a:spcBef>
              <a:spcAft>
                <a:spcPts val="1200"/>
              </a:spcAft>
              <a:buNone/>
            </a:pPr>
            <a:r>
              <a:rPr lang="en" sz="1600">
                <a:solidFill>
                  <a:schemeClr val="dk2"/>
                </a:solidFill>
                <a:latin typeface="Google Sans Medium"/>
                <a:ea typeface="Google Sans Medium"/>
                <a:cs typeface="Google Sans Medium"/>
                <a:sym typeface="Google Sans Medium"/>
              </a:rPr>
              <a:t>You’re playing an online game and one player is insulting another player.</a:t>
            </a:r>
            <a:endParaRPr sz="1600">
              <a:solidFill>
                <a:srgbClr val="3C4043"/>
              </a:solidFill>
              <a:latin typeface="Google Sans Medium"/>
              <a:ea typeface="Google Sans Medium"/>
              <a:cs typeface="Google Sans Medium"/>
              <a:sym typeface="Google Sans Medium"/>
            </a:endParaRPr>
          </a:p>
        </p:txBody>
      </p:sp>
      <p:sp>
        <p:nvSpPr>
          <p:cNvPr id="118" name="Google Shape;118;p14"/>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19" name="Google Shape;119;p14"/>
          <p:cNvSpPr/>
          <p:nvPr/>
        </p:nvSpPr>
        <p:spPr>
          <a:xfrm>
            <a:off x="385495" y="1797175"/>
            <a:ext cx="5012700" cy="7518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15000"/>
              </a:lnSpc>
              <a:spcBef>
                <a:spcPts val="1200"/>
              </a:spcBef>
              <a:spcAft>
                <a:spcPts val="1200"/>
              </a:spcAft>
              <a:buNone/>
            </a:pPr>
            <a:r>
              <a:rPr lang="en" sz="1600">
                <a:solidFill>
                  <a:schemeClr val="dk2"/>
                </a:solidFill>
                <a:latin typeface="Google Sans Medium"/>
                <a:ea typeface="Google Sans Medium"/>
                <a:cs typeface="Google Sans Medium"/>
                <a:sym typeface="Google Sans Medium"/>
              </a:rPr>
              <a:t>People are leaving disrespectful comments on a selfie your friend posted.</a:t>
            </a:r>
            <a:endParaRPr sz="1300">
              <a:solidFill>
                <a:srgbClr val="3C4043"/>
              </a:solidFill>
              <a:latin typeface="Google Sans Medium"/>
              <a:ea typeface="Google Sans Medium"/>
              <a:cs typeface="Google Sans Medium"/>
              <a:sym typeface="Google Sans Medium"/>
            </a:endParaRPr>
          </a:p>
        </p:txBody>
      </p:sp>
      <p:pic>
        <p:nvPicPr>
          <p:cNvPr id="120" name="Google Shape;120;p14"/>
          <p:cNvPicPr preferRelativeResize="0"/>
          <p:nvPr/>
        </p:nvPicPr>
        <p:blipFill rotWithShape="1">
          <a:blip r:embed="rId3">
            <a:alphaModFix/>
          </a:blip>
          <a:srcRect b="0" l="9966" r="0" t="0"/>
          <a:stretch/>
        </p:blipFill>
        <p:spPr>
          <a:xfrm flipH="1">
            <a:off x="5722702" y="2297925"/>
            <a:ext cx="3429248" cy="2531249"/>
          </a:xfrm>
          <a:prstGeom prst="rect">
            <a:avLst/>
          </a:prstGeom>
          <a:noFill/>
          <a:ln>
            <a:noFill/>
          </a:ln>
        </p:spPr>
      </p:pic>
      <p:sp>
        <p:nvSpPr>
          <p:cNvPr id="121" name="Google Shape;121;p14"/>
          <p:cNvSpPr txBox="1"/>
          <p:nvPr/>
        </p:nvSpPr>
        <p:spPr>
          <a:xfrm>
            <a:off x="363450" y="1176425"/>
            <a:ext cx="55410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1000"/>
              </a:spcAft>
              <a:buNone/>
            </a:pPr>
            <a:r>
              <a:rPr lang="en" sz="2800">
                <a:solidFill>
                  <a:schemeClr val="dk2"/>
                </a:solidFill>
                <a:latin typeface="Google Sans Medium"/>
                <a:ea typeface="Google Sans Medium"/>
                <a:cs typeface="Google Sans Medium"/>
                <a:sym typeface="Google Sans Medium"/>
              </a:rPr>
              <a:t>Reframing negative comments</a:t>
            </a:r>
            <a:endParaRPr sz="2800">
              <a:solidFill>
                <a:schemeClr val="dk2"/>
              </a:solidFill>
              <a:latin typeface="Google Sans Medium"/>
              <a:ea typeface="Google Sans Medium"/>
              <a:cs typeface="Google Sans Medium"/>
              <a:sym typeface="Google Sans Medium"/>
            </a:endParaRPr>
          </a:p>
        </p:txBody>
      </p:sp>
      <p:sp>
        <p:nvSpPr>
          <p:cNvPr id="122" name="Google Shape;122;p14"/>
          <p:cNvSpPr/>
          <p:nvPr/>
        </p:nvSpPr>
        <p:spPr>
          <a:xfrm>
            <a:off x="385375" y="3566325"/>
            <a:ext cx="5012700" cy="7518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15000"/>
              </a:lnSpc>
              <a:spcBef>
                <a:spcPts val="1200"/>
              </a:spcBef>
              <a:spcAft>
                <a:spcPts val="1200"/>
              </a:spcAft>
              <a:buNone/>
            </a:pPr>
            <a:r>
              <a:rPr lang="en" sz="1600">
                <a:solidFill>
                  <a:schemeClr val="dk2"/>
                </a:solidFill>
                <a:latin typeface="Google Sans Medium"/>
                <a:ea typeface="Google Sans Medium"/>
                <a:cs typeface="Google Sans Medium"/>
                <a:sym typeface="Google Sans Medium"/>
              </a:rPr>
              <a:t>Several of your friends are making mean jokes about another pupil in a private group chat.</a:t>
            </a:r>
            <a:endParaRPr sz="1600">
              <a:solidFill>
                <a:schemeClr val="dk2"/>
              </a:solidFill>
              <a:latin typeface="Google Sans Medium"/>
              <a:ea typeface="Google Sans Medium"/>
              <a:cs typeface="Google Sans Medium"/>
              <a:sym typeface="Google Sans Medium"/>
            </a:endParaRPr>
          </a:p>
        </p:txBody>
      </p:sp>
      <p:sp>
        <p:nvSpPr>
          <p:cNvPr id="123" name="Google Shape;123;p14"/>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1"/>
                </a:solidFill>
                <a:latin typeface="Google Sans"/>
                <a:ea typeface="Google Sans"/>
                <a:cs typeface="Google Sans"/>
                <a:sym typeface="Google Sans"/>
              </a:rPr>
              <a:t>Let’s practise…</a:t>
            </a:r>
            <a:endParaRPr b="1" sz="4400">
              <a:solidFill>
                <a:srgbClr val="FBBC05"/>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7" name="Shape 127"/>
        <p:cNvGrpSpPr/>
        <p:nvPr/>
      </p:nvGrpSpPr>
      <p:grpSpPr>
        <a:xfrm>
          <a:off x="0" y="0"/>
          <a:ext cx="0" cy="0"/>
          <a:chOff x="0" y="0"/>
          <a:chExt cx="0" cy="0"/>
        </a:xfrm>
      </p:grpSpPr>
      <p:sp>
        <p:nvSpPr>
          <p:cNvPr id="128" name="Google Shape;128;p15"/>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29" name="Google Shape;129;p15"/>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130" name="Google Shape;130;p15"/>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131" name="Google Shape;131;p15"/>
          <p:cNvSpPr txBox="1"/>
          <p:nvPr/>
        </p:nvSpPr>
        <p:spPr>
          <a:xfrm>
            <a:off x="363450" y="1176425"/>
            <a:ext cx="39039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How would you change these comments to be more positive?</a:t>
            </a:r>
            <a:endParaRPr sz="2800">
              <a:solidFill>
                <a:schemeClr val="dk2"/>
              </a:solidFill>
              <a:latin typeface="Google Sans Medium"/>
              <a:ea typeface="Google Sans Medium"/>
              <a:cs typeface="Google Sans Medium"/>
              <a:sym typeface="Google Sans Medium"/>
            </a:endParaRPr>
          </a:p>
        </p:txBody>
      </p:sp>
      <p:sp>
        <p:nvSpPr>
          <p:cNvPr id="132" name="Google Shape;132;p15"/>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1"/>
                </a:solidFill>
                <a:latin typeface="Google Sans"/>
                <a:ea typeface="Google Sans"/>
                <a:cs typeface="Google Sans"/>
                <a:sym typeface="Google Sans"/>
              </a:rPr>
              <a:t>Let’s talk!</a:t>
            </a:r>
            <a:endParaRPr b="1" sz="4400">
              <a:solidFill>
                <a:schemeClr val="accent1"/>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Tree>
  </p:cSld>
  <p:clrMapOvr>
    <a:masterClrMapping/>
  </p:clrMapOvr>
</p:sld>
</file>

<file path=ppt/theme/theme1.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