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  <p:embeddedFont>
      <p:font typeface="Proxima Nova Semibold"/>
      <p:regular r:id="rId13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87D32D3-53E7-4E7C-9A80-5EE00E71A42D}">
  <a:tblStyle styleId="{087D32D3-53E7-4E7C-9A80-5EE00E71A4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schemas.openxmlformats.org/officeDocument/2006/relationships/font" Target="fonts/ProximaNovaSemibold-regular.fnt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roximaNova-regular.fntdata"/><Relationship Id="rId15" Type="http://schemas.openxmlformats.org/officeDocument/2006/relationships/font" Target="fonts/ProximaNovaSemibold-boldItalic.fntdata"/><Relationship Id="rId14" Type="http://schemas.openxmlformats.org/officeDocument/2006/relationships/font" Target="fonts/ProximaNovaSemibo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ea8dc7d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ea8dc7d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ea8dc7dd8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ea8dc7dd8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6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15.png"/><Relationship Id="rId8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0" y="304800"/>
            <a:ext cx="9144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b="1" lang="en-GB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Digital Dilemmas: </a:t>
            </a:r>
            <a:r>
              <a:rPr lang="en-GB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Choose the correct answer to the following problems</a:t>
            </a:r>
            <a:endParaRPr sz="1600"/>
          </a:p>
        </p:txBody>
      </p:sp>
      <p:graphicFrame>
        <p:nvGraphicFramePr>
          <p:cNvPr id="60" name="Google Shape;60;p14"/>
          <p:cNvGraphicFramePr/>
          <p:nvPr/>
        </p:nvGraphicFramePr>
        <p:xfrm>
          <a:off x="76213" y="946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{087D32D3-53E7-4E7C-9A80-5EE00E71A42D}</a:tableStyleId>
              </a:tblPr>
              <a:tblGrid>
                <a:gridCol w="2507275"/>
                <a:gridCol w="1621075"/>
                <a:gridCol w="1621075"/>
                <a:gridCol w="1621075"/>
                <a:gridCol w="1621075"/>
              </a:tblGrid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  <a:tr h="1206225">
                <a:tc>
                  <a:txBody>
                    <a:bodyPr/>
                    <a:lstStyle/>
                    <a:p>
                      <a:pPr indent="0" lvl="0" marL="0" marR="584487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Someone you don't know in a WhatsApp group shares a racist video.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Share the video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Leave the group.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Tell them</a:t>
                      </a: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that you find it offensive.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584487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You are about to join a new online game.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Join in </a:t>
                      </a: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playing with strangers.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Play but turn off live chat.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Make sure your nickname won't allow people to find you on social media.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3100" y="1482100"/>
            <a:ext cx="542925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4938" y="1675925"/>
            <a:ext cx="742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1671150"/>
            <a:ext cx="742950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08175" y="1661625"/>
            <a:ext cx="58102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1275" y="1714025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85950" y="2718025"/>
            <a:ext cx="6572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83025" y="3076201"/>
            <a:ext cx="866775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1275" y="2986500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659191" y="3065521"/>
            <a:ext cx="74295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257154" y="3815665"/>
            <a:ext cx="742950" cy="652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5"/>
          <p:cNvGraphicFramePr/>
          <p:nvPr/>
        </p:nvGraphicFramePr>
        <p:xfrm>
          <a:off x="52526" y="66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{087D32D3-53E7-4E7C-9A80-5EE00E71A42D}</a:tableStyleId>
              </a:tblPr>
              <a:tblGrid>
                <a:gridCol w="2819400"/>
                <a:gridCol w="1543050"/>
                <a:gridCol w="1543050"/>
                <a:gridCol w="1543050"/>
                <a:gridCol w="1543050"/>
              </a:tblGrid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896592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Someone you don't know in an online game chat invites you to have a private conversation and asks for your Snapchat handle.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Give them that information and have a chat.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Ignore them.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Leave the game.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896592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A friend shows a group of your friends a video of upsetting extremist violence.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Pretend it doesn't bother you.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Tell them they shouldn't be sharing stuff like that.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Talk to someone about what you've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seen.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7638" y="3244038"/>
            <a:ext cx="8477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32876" y="1733450"/>
            <a:ext cx="85725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47164" y="872025"/>
            <a:ext cx="6286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11026" y="1647725"/>
            <a:ext cx="7810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96551" y="1652488"/>
            <a:ext cx="752475" cy="65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069901" y="1676300"/>
            <a:ext cx="1231153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81376" y="1714400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81376" y="3196425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323401" y="3393825"/>
            <a:ext cx="7810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43651" y="3607947"/>
            <a:ext cx="628650" cy="45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656676" y="3384300"/>
            <a:ext cx="74295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