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  <p:sldMasterId id="214748368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Proxima Nova"/>
      <p:regular r:id="rId14"/>
      <p:bold r:id="rId15"/>
      <p:italic r:id="rId16"/>
      <p:boldItalic r:id="rId17"/>
    </p:embeddedFont>
    <p:embeddedFont>
      <p:font typeface="Proxima Nova Extrabold"/>
      <p:bold r:id="rId18"/>
    </p:embeddedFont>
    <p:embeddedFont>
      <p:font typeface="Proxima Nova Semibold"/>
      <p:regular r:id="rId19"/>
      <p:bold r:id="rId20"/>
      <p:boldItalic r:id="rId21"/>
    </p:embeddedFont>
    <p:embeddedFont>
      <p:font typeface="Helvetica Neue Light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bold.fntdata"/><Relationship Id="rId22" Type="http://schemas.openxmlformats.org/officeDocument/2006/relationships/font" Target="fonts/HelveticaNeueLight-regular.fntdata"/><Relationship Id="rId21" Type="http://schemas.openxmlformats.org/officeDocument/2006/relationships/font" Target="fonts/ProximaNovaSemibold-boldItalic.fntdata"/><Relationship Id="rId24" Type="http://schemas.openxmlformats.org/officeDocument/2006/relationships/font" Target="fonts/HelveticaNeueLight-italic.fntdata"/><Relationship Id="rId23" Type="http://schemas.openxmlformats.org/officeDocument/2006/relationships/font" Target="fonts/HelveticaNeue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5" Type="http://schemas.openxmlformats.org/officeDocument/2006/relationships/font" Target="fonts/HelveticaNeueLight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font" Target="fonts/ProximaNova-bold.fntdata"/><Relationship Id="rId14" Type="http://schemas.openxmlformats.org/officeDocument/2006/relationships/font" Target="fonts/ProximaNova-regular.fntdata"/><Relationship Id="rId17" Type="http://schemas.openxmlformats.org/officeDocument/2006/relationships/font" Target="fonts/ProximaNova-boldItalic.fntdata"/><Relationship Id="rId16" Type="http://schemas.openxmlformats.org/officeDocument/2006/relationships/font" Target="fonts/ProximaNova-italic.fntdata"/><Relationship Id="rId19" Type="http://schemas.openxmlformats.org/officeDocument/2006/relationships/font" Target="fonts/ProximaNovaSemibold-regular.fntdata"/><Relationship Id="rId18" Type="http://schemas.openxmlformats.org/officeDocument/2006/relationships/font" Target="fonts/ProximaNova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45f856198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45f856198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45f856198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45f856198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9149b6b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19149b6b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19149b6bb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19149b6bb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19149b6bb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19149b6bb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9149b6bb1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9149b6bb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19a25197a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19a25197a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1.png"/><Relationship Id="rId3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9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8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8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8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8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0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SLIDE (WHITE)" showMasterSp="0">
  <p:cSld name="TITLE_AND_BODY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4484637" y="4905375"/>
            <a:ext cx="170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 lnSpcReduction="20000"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>
            <p:ph type="title"/>
          </p:nvPr>
        </p:nvSpPr>
        <p:spPr>
          <a:xfrm>
            <a:off x="413522" y="815691"/>
            <a:ext cx="61647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15603" y="1646653"/>
            <a:ext cx="6164700" cy="28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9pPr>
          </a:lstStyle>
          <a:p/>
        </p:txBody>
      </p:sp>
      <p:pic>
        <p:nvPicPr>
          <p:cNvPr descr="Parent Zone Logo (No strapline) RGB.png"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" y="4833938"/>
            <a:ext cx="825042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8" name="Google Shape;6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7" name="Google Shape;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4" name="Google Shape;10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1" name="Google Shape;1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5" name="Google Shape;12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7" name="Google Shape;13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3" name="Google Shape;1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8" name="Google Shape;14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9" name="Google Shape;15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3" name="Google Shape;163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5" name="Google Shape;16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0" name="Google Shape;170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71" name="Google Shape;17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23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parentzone.org.uk/article/adopt-me-parents%E2%80%99-guide-roblox-game-safe-your-child" TargetMode="External"/><Relationship Id="rId4" Type="http://schemas.openxmlformats.org/officeDocument/2006/relationships/hyperlink" Target="https://parentzone.org.uk/article/clash-clans" TargetMode="External"/><Relationship Id="rId5" Type="http://schemas.openxmlformats.org/officeDocument/2006/relationships/hyperlink" Target="https://parentzone.org.uk/article/when-game-turns-gambling-why-children-must-be-protected-fifa-21s-loot-box-cultur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parentzone.org.uk/article/conversation-loot-boxe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parentzone.org.uk/tech-shock-parent-zone-podcast" TargetMode="External"/><Relationship Id="rId4" Type="http://schemas.openxmlformats.org/officeDocument/2006/relationships/hyperlink" Target="https://parentzone.org.uk/advice/parent-guides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type="ctrTitle"/>
          </p:nvPr>
        </p:nvSpPr>
        <p:spPr>
          <a:xfrm>
            <a:off x="772677" y="1425811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In-game purchases</a:t>
            </a:r>
            <a:r>
              <a:rPr b="1"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Parent Guide</a:t>
            </a:r>
            <a:endParaRPr b="1" sz="405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Everything</a:t>
            </a: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 you need to know about spending in games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are in-game purchases?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88" name="Google Shape;188;p39"/>
          <p:cNvSpPr txBox="1"/>
          <p:nvPr>
            <p:ph idx="1" type="body"/>
          </p:nvPr>
        </p:nvSpPr>
        <p:spPr>
          <a:xfrm>
            <a:off x="362650" y="1314750"/>
            <a:ext cx="7603800" cy="343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They’re a way of spending money in games to purchase items to improve your experience.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Many games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like 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Roblox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or 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Clash of Clans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are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free to download.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But a user can then be encouraged to spend money within the game, sometimes via a virtual currency, to access extra levels or other bonuses.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some games – like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FIFA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in-game purchases can be the quickest, but most costly, way to progress.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0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are the risks?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4" name="Google Shape;194;p40"/>
          <p:cNvSpPr txBox="1"/>
          <p:nvPr>
            <p:ph idx="1" type="body"/>
          </p:nvPr>
        </p:nvSpPr>
        <p:spPr>
          <a:xfrm>
            <a:off x="362650" y="1308474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While in-game purchases can be appealing for children, they can be expensive if not used carefully.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 is especially true if a child doesn’t understand the real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world cost of their purchases through virtual currencies, or appropriate settings are not applied.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There have been cases of children spending thousands of pounds in online games without their parent’s knowledge or permission.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1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else should I know?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0" name="Google Shape;200;p41"/>
          <p:cNvSpPr txBox="1"/>
          <p:nvPr>
            <p:ph idx="1" type="body"/>
          </p:nvPr>
        </p:nvSpPr>
        <p:spPr>
          <a:xfrm>
            <a:off x="362650" y="1325856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Some games – like Fortnite, Roblox or FIFA 21 – use gambling-like functions known as 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loot boxes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Y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ou don’t know the true value of what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 the loot box contains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until you’ve paid. It can be compared to gambling because of the risk involved in getting what you want.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With costs rising from a few pence to over £10, loot boxes can be an expensive habit.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can I do?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6" name="Google Shape;206;p42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 to your child about the games they play and make sure you know what happens within them.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If a game has in-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game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purchases, you can use settings to block your child from making purchases without your knowledge.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Also make sure that they cannot access your 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bank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details 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on the 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device they are using.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But it is also important to understand what they want to buy – and why.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An in-game purchase can improve their enjoyment of the 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game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, so be open to the idea and help them to make a decision on the value of what they want.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M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ore info</a:t>
            </a:r>
            <a:endParaRPr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2" name="Google Shape;212;p43"/>
          <p:cNvSpPr txBox="1"/>
          <p:nvPr>
            <p:ph idx="1" type="body"/>
          </p:nvPr>
        </p:nvSpPr>
        <p:spPr>
          <a:xfrm>
            <a:off x="362650" y="1325849"/>
            <a:ext cx="7603800" cy="34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Listen to the the Tech Shock podcast by Parent Zone, discussing loot boxes</a:t>
            </a:r>
            <a:endParaRPr sz="1800">
              <a:solidFill>
                <a:srgbClr val="8F27F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Read Parent Zone’s guides to popular online games</a:t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