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3" r:id="rId4"/>
    <p:sldMasterId id="2147483684" r:id="rId5"/>
  </p:sldMasterIdLst>
  <p:notesMasterIdLst>
    <p:notesMasterId r:id="rId6"/>
  </p:notesMasterIdLst>
  <p:sldIdLst>
    <p:sldId id="256" r:id="rId7"/>
    <p:sldId id="257" r:id="rId8"/>
    <p:sldId id="258" r:id="rId9"/>
    <p:sldId id="259" r:id="rId10"/>
    <p:sldId id="260" r:id="rId11"/>
    <p:sldId id="261" r:id="rId12"/>
    <p:sldId id="262" r:id="rId13"/>
  </p:sldIdLst>
  <p:sldSz cy="5143500" cx="9144000"/>
  <p:notesSz cx="6858000" cy="9144000"/>
  <p:embeddedFontLst>
    <p:embeddedFont>
      <p:font typeface="Proxima Nova"/>
      <p:regular r:id="rId14"/>
      <p:bold r:id="rId15"/>
      <p:italic r:id="rId16"/>
      <p:boldItalic r:id="rId17"/>
    </p:embeddedFont>
    <p:embeddedFont>
      <p:font typeface="Proxima Nova Extrabold"/>
      <p:bold r:id="rId18"/>
    </p:embeddedFont>
    <p:embeddedFont>
      <p:font typeface="Proxima Nova Semibold"/>
      <p:regular r:id="rId19"/>
      <p:bold r:id="rId20"/>
      <p:boldItalic r:id="rId21"/>
    </p:embeddedFont>
    <p:embeddedFont>
      <p:font typeface="Helvetica Neue Light"/>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Semibold-bold.fntdata"/><Relationship Id="rId22" Type="http://schemas.openxmlformats.org/officeDocument/2006/relationships/font" Target="fonts/HelveticaNeueLight-regular.fntdata"/><Relationship Id="rId21" Type="http://schemas.openxmlformats.org/officeDocument/2006/relationships/font" Target="fonts/ProximaNovaSemibold-boldItalic.fntdata"/><Relationship Id="rId24" Type="http://schemas.openxmlformats.org/officeDocument/2006/relationships/font" Target="fonts/HelveticaNeueLight-italic.fntdata"/><Relationship Id="rId23" Type="http://schemas.openxmlformats.org/officeDocument/2006/relationships/font" Target="fonts/HelveticaNeueLight-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5" Type="http://schemas.openxmlformats.org/officeDocument/2006/relationships/font" Target="fonts/HelveticaNeueLight-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font" Target="fonts/ProximaNova-bold.fntdata"/><Relationship Id="rId14" Type="http://schemas.openxmlformats.org/officeDocument/2006/relationships/font" Target="fonts/ProximaNova-regular.fntdata"/><Relationship Id="rId17" Type="http://schemas.openxmlformats.org/officeDocument/2006/relationships/font" Target="fonts/ProximaNova-boldItalic.fntdata"/><Relationship Id="rId16" Type="http://schemas.openxmlformats.org/officeDocument/2006/relationships/font" Target="fonts/ProximaNova-italic.fntdata"/><Relationship Id="rId19" Type="http://schemas.openxmlformats.org/officeDocument/2006/relationships/font" Target="fonts/ProximaNovaSemibold-regular.fntdata"/><Relationship Id="rId18" Type="http://schemas.openxmlformats.org/officeDocument/2006/relationships/font" Target="fonts/ProximaNovaExtrabold-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145f856198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145f856198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145f856198_0_3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1145f856198_0_3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19149b6bb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19149b6bb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119149b6bb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119149b6bb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119a7aa781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119a7aa781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119149b6bb1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119149b6bb1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119a25197ac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119a25197a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0.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1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9.png"/><Relationship Id="rId3"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7.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7.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9.png"/><Relationship Id="rId3" Type="http://schemas.openxmlformats.org/officeDocument/2006/relationships/image" Target="../media/image7.png"/><Relationship Id="rId4" Type="http://schemas.openxmlformats.org/officeDocument/2006/relationships/image" Target="../media/image17.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9.png"/><Relationship Id="rId3" Type="http://schemas.openxmlformats.org/officeDocument/2006/relationships/image" Target="../media/image7.png"/><Relationship Id="rId4" Type="http://schemas.openxmlformats.org/officeDocument/2006/relationships/image" Target="../media/image1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7.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1.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ody 2">
  <p:cSld name="TITLE_AND_BODY_1">
    <p:bg>
      <p:bgPr>
        <a:blipFill>
          <a:blip r:embed="rId2">
            <a:alphaModFix/>
          </a:blip>
          <a:stretch>
            <a:fillRect/>
          </a:stretch>
        </a:blip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62650" y="57977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37155C"/>
              </a:buClr>
              <a:buSzPts val="3000"/>
              <a:buFont typeface="Proxima Nova Semibold"/>
              <a:buNone/>
              <a:defRPr sz="3000">
                <a:solidFill>
                  <a:srgbClr val="37155C"/>
                </a:solidFill>
                <a:latin typeface="Proxima Nova Semibold"/>
                <a:ea typeface="Proxima Nova Semibold"/>
                <a:cs typeface="Proxima Nova Semibold"/>
                <a:sym typeface="Proxima Nova Semi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2" name="Google Shape;52;p13"/>
          <p:cNvSpPr txBox="1"/>
          <p:nvPr>
            <p:ph idx="1" type="body"/>
          </p:nvPr>
        </p:nvSpPr>
        <p:spPr>
          <a:xfrm>
            <a:off x="362650" y="1311000"/>
            <a:ext cx="7603800" cy="34164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53" name="Google Shape;53;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54" name="Google Shape;54;p13"/>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002">
          <p15:clr>
            <a:srgbClr val="FA7B17"/>
          </p15:clr>
        </p15:guide>
        <p15:guide id="2" pos="300">
          <p15:clr>
            <a:srgbClr val="FA7B17"/>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SLIDE (WHITE)" showMasterSp="0">
  <p:cSld name="TITLE_AND_BODY_1_1_2">
    <p:bg>
      <p:bgPr>
        <a:blipFill>
          <a:blip r:embed="rId2">
            <a:alphaModFix/>
          </a:blip>
          <a:stretch>
            <a:fillRect/>
          </a:stretch>
        </a:blipFill>
      </p:bgPr>
    </p:bg>
    <p:spTree>
      <p:nvGrpSpPr>
        <p:cNvPr id="55" name="Shape 55"/>
        <p:cNvGrpSpPr/>
        <p:nvPr/>
      </p:nvGrpSpPr>
      <p:grpSpPr>
        <a:xfrm>
          <a:off x="0" y="0"/>
          <a:ext cx="0" cy="0"/>
          <a:chOff x="0" y="0"/>
          <a:chExt cx="0" cy="0"/>
        </a:xfrm>
      </p:grpSpPr>
      <p:sp>
        <p:nvSpPr>
          <p:cNvPr id="56" name="Google Shape;56;p14"/>
          <p:cNvSpPr txBox="1"/>
          <p:nvPr>
            <p:ph idx="12" type="sldNum"/>
          </p:nvPr>
        </p:nvSpPr>
        <p:spPr>
          <a:xfrm>
            <a:off x="4484637" y="4905375"/>
            <a:ext cx="170100" cy="172800"/>
          </a:xfrm>
          <a:prstGeom prst="rect">
            <a:avLst/>
          </a:prstGeom>
          <a:noFill/>
          <a:ln>
            <a:noFill/>
          </a:ln>
        </p:spPr>
        <p:txBody>
          <a:bodyPr anchorCtr="0" anchor="t" bIns="19050" lIns="19050" spcFirstLastPara="1" rIns="19050" wrap="square" tIns="19050">
            <a:normAutofit lnSpcReduction="20000"/>
          </a:bodyPr>
          <a:lstStyle>
            <a:lvl1pPr indent="0" lvl="0"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1pPr>
            <a:lvl2pPr indent="0" lvl="1"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2pPr>
            <a:lvl3pPr indent="0" lvl="2"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3pPr>
            <a:lvl4pPr indent="0" lvl="3"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4pPr>
            <a:lvl5pPr indent="0" lvl="4"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5pPr>
            <a:lvl6pPr indent="0" lvl="5"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6pPr>
            <a:lvl7pPr indent="0" lvl="6"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7pPr>
            <a:lvl8pPr indent="0" lvl="7"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8pPr>
            <a:lvl9pPr indent="0" lvl="8" marL="0" rtl="0" algn="ctr">
              <a:lnSpc>
                <a:spcPct val="100000"/>
              </a:lnSpc>
              <a:spcBef>
                <a:spcPts val="0"/>
              </a:spcBef>
              <a:spcAft>
                <a:spcPts val="0"/>
              </a:spcAft>
              <a:buClr>
                <a:srgbClr val="000000"/>
              </a:buClr>
              <a:buSzPts val="900"/>
              <a:buFont typeface="Helvetica Neue Light"/>
              <a:buNone/>
              <a:defRPr b="0" sz="900">
                <a:latin typeface="Helvetica Neue Light"/>
                <a:ea typeface="Helvetica Neue Light"/>
                <a:cs typeface="Helvetica Neue Light"/>
                <a:sym typeface="Helvetica Neue Light"/>
              </a:defRPr>
            </a:lvl9pPr>
          </a:lstStyle>
          <a:p>
            <a:pPr indent="0" lvl="0" marL="0" rtl="0" algn="ctr">
              <a:spcBef>
                <a:spcPts val="0"/>
              </a:spcBef>
              <a:spcAft>
                <a:spcPts val="0"/>
              </a:spcAft>
              <a:buNone/>
            </a:pPr>
            <a:fld id="{00000000-1234-1234-1234-123412341234}" type="slidenum">
              <a:rPr lang="en-GB"/>
              <a:t>‹#›</a:t>
            </a:fld>
            <a:endParaRPr sz="1000">
              <a:latin typeface="Arial"/>
              <a:ea typeface="Arial"/>
              <a:cs typeface="Arial"/>
              <a:sym typeface="Arial"/>
            </a:endParaRPr>
          </a:p>
        </p:txBody>
      </p:sp>
      <p:sp>
        <p:nvSpPr>
          <p:cNvPr id="57" name="Google Shape;57;p14"/>
          <p:cNvSpPr txBox="1"/>
          <p:nvPr>
            <p:ph type="title"/>
          </p:nvPr>
        </p:nvSpPr>
        <p:spPr>
          <a:xfrm>
            <a:off x="413522" y="815691"/>
            <a:ext cx="6164700" cy="747000"/>
          </a:xfrm>
          <a:prstGeom prst="rect">
            <a:avLst/>
          </a:prstGeom>
        </p:spPr>
        <p:txBody>
          <a:bodyPr anchorCtr="0" anchor="t" bIns="91425" lIns="91425" spcFirstLastPara="1" rIns="91425" wrap="square" tIns="91425">
            <a:normAutofit/>
          </a:bodyPr>
          <a:lstStyle>
            <a:lvl1pPr lvl="0" rtl="0">
              <a:lnSpc>
                <a:spcPct val="102000"/>
              </a:lnSpc>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58" name="Google Shape;58;p14"/>
          <p:cNvSpPr txBox="1"/>
          <p:nvPr>
            <p:ph idx="1" type="body"/>
          </p:nvPr>
        </p:nvSpPr>
        <p:spPr>
          <a:xfrm>
            <a:off x="415603" y="1646653"/>
            <a:ext cx="6164700" cy="2882100"/>
          </a:xfrm>
          <a:prstGeom prst="rect">
            <a:avLst/>
          </a:prstGeom>
        </p:spPr>
        <p:txBody>
          <a:bodyPr anchorCtr="0" anchor="t" bIns="91425" lIns="91425" spcFirstLastPara="1" rIns="91425" wrap="square" tIns="91425">
            <a:normAutofit/>
          </a:bodyPr>
          <a:lstStyle>
            <a:lvl1pPr indent="-342900" lvl="0" marL="457200" rtl="0">
              <a:lnSpc>
                <a:spcPct val="119000"/>
              </a:lnSpc>
              <a:spcBef>
                <a:spcPts val="0"/>
              </a:spcBef>
              <a:spcAft>
                <a:spcPts val="0"/>
              </a:spcAft>
              <a:buSzPts val="1800"/>
              <a:buChar char="●"/>
              <a:defRPr/>
            </a:lvl1pPr>
            <a:lvl2pPr indent="-317500" lvl="1" marL="914400" rtl="0">
              <a:spcBef>
                <a:spcPts val="0"/>
              </a:spcBef>
              <a:spcAft>
                <a:spcPts val="0"/>
              </a:spcAft>
              <a:buClr>
                <a:srgbClr val="222222"/>
              </a:buClr>
              <a:buSzPts val="1400"/>
              <a:buChar char="○"/>
              <a:defRPr>
                <a:solidFill>
                  <a:srgbClr val="222222"/>
                </a:solidFill>
              </a:defRPr>
            </a:lvl2pPr>
            <a:lvl3pPr indent="-317500" lvl="2" marL="1371600" rtl="0">
              <a:spcBef>
                <a:spcPts val="0"/>
              </a:spcBef>
              <a:spcAft>
                <a:spcPts val="0"/>
              </a:spcAft>
              <a:buClr>
                <a:srgbClr val="222222"/>
              </a:buClr>
              <a:buSzPts val="1400"/>
              <a:buChar char="■"/>
              <a:defRPr>
                <a:solidFill>
                  <a:srgbClr val="222222"/>
                </a:solidFill>
              </a:defRPr>
            </a:lvl3pPr>
            <a:lvl4pPr indent="-317500" lvl="3" marL="1828800" rtl="0">
              <a:spcBef>
                <a:spcPts val="0"/>
              </a:spcBef>
              <a:spcAft>
                <a:spcPts val="0"/>
              </a:spcAft>
              <a:buClr>
                <a:srgbClr val="222222"/>
              </a:buClr>
              <a:buSzPts val="1400"/>
              <a:buChar char="●"/>
              <a:defRPr>
                <a:solidFill>
                  <a:srgbClr val="222222"/>
                </a:solidFill>
              </a:defRPr>
            </a:lvl4pPr>
            <a:lvl5pPr indent="-317500" lvl="4" marL="2286000" rtl="0">
              <a:spcBef>
                <a:spcPts val="0"/>
              </a:spcBef>
              <a:spcAft>
                <a:spcPts val="0"/>
              </a:spcAft>
              <a:buClr>
                <a:srgbClr val="222222"/>
              </a:buClr>
              <a:buSzPts val="1400"/>
              <a:buChar char="○"/>
              <a:defRPr>
                <a:solidFill>
                  <a:srgbClr val="222222"/>
                </a:solidFill>
              </a:defRPr>
            </a:lvl5pPr>
            <a:lvl6pPr indent="-317500" lvl="5" marL="2743200" rtl="0">
              <a:spcBef>
                <a:spcPts val="0"/>
              </a:spcBef>
              <a:spcAft>
                <a:spcPts val="0"/>
              </a:spcAft>
              <a:buClr>
                <a:srgbClr val="222222"/>
              </a:buClr>
              <a:buSzPts val="1400"/>
              <a:buChar char="■"/>
              <a:defRPr>
                <a:solidFill>
                  <a:srgbClr val="222222"/>
                </a:solidFill>
              </a:defRPr>
            </a:lvl6pPr>
            <a:lvl7pPr indent="-317500" lvl="6" marL="3200400" rtl="0">
              <a:spcBef>
                <a:spcPts val="0"/>
              </a:spcBef>
              <a:spcAft>
                <a:spcPts val="0"/>
              </a:spcAft>
              <a:buClr>
                <a:srgbClr val="222222"/>
              </a:buClr>
              <a:buSzPts val="1400"/>
              <a:buChar char="●"/>
              <a:defRPr>
                <a:solidFill>
                  <a:srgbClr val="222222"/>
                </a:solidFill>
              </a:defRPr>
            </a:lvl7pPr>
            <a:lvl8pPr indent="-317500" lvl="7" marL="3657600" rtl="0">
              <a:spcBef>
                <a:spcPts val="0"/>
              </a:spcBef>
              <a:spcAft>
                <a:spcPts val="0"/>
              </a:spcAft>
              <a:buClr>
                <a:srgbClr val="222222"/>
              </a:buClr>
              <a:buSzPts val="1400"/>
              <a:buChar char="○"/>
              <a:defRPr>
                <a:solidFill>
                  <a:srgbClr val="222222"/>
                </a:solidFill>
              </a:defRPr>
            </a:lvl8pPr>
            <a:lvl9pPr indent="-317500" lvl="8" marL="4114800" rtl="0">
              <a:spcBef>
                <a:spcPts val="0"/>
              </a:spcBef>
              <a:spcAft>
                <a:spcPts val="0"/>
              </a:spcAft>
              <a:buClr>
                <a:srgbClr val="222222"/>
              </a:buClr>
              <a:buSzPts val="1400"/>
              <a:buChar char="■"/>
              <a:defRPr>
                <a:solidFill>
                  <a:srgbClr val="222222"/>
                </a:solidFill>
              </a:defRPr>
            </a:lvl9pPr>
          </a:lstStyle>
          <a:p/>
        </p:txBody>
      </p:sp>
      <p:pic>
        <p:nvPicPr>
          <p:cNvPr descr="Parent Zone Logo (No strapline) RGB.png" id="59" name="Google Shape;59;p14"/>
          <p:cNvPicPr preferRelativeResize="0"/>
          <p:nvPr/>
        </p:nvPicPr>
        <p:blipFill rotWithShape="1">
          <a:blip r:embed="rId3">
            <a:alphaModFix/>
          </a:blip>
          <a:srcRect b="0" l="0" r="0" t="0"/>
          <a:stretch/>
        </p:blipFill>
        <p:spPr>
          <a:xfrm>
            <a:off x="219075" y="4833938"/>
            <a:ext cx="825042" cy="14287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Dark Purple)" type="title">
  <p:cSld name="TITLE">
    <p:bg>
      <p:bgPr>
        <a:blipFill>
          <a:blip r:embed="rId2">
            <a:alphaModFix/>
          </a:blip>
          <a:stretch>
            <a:fillRect/>
          </a:stretch>
        </a:blipFill>
      </p:bgPr>
    </p:bg>
    <p:spTree>
      <p:nvGrpSpPr>
        <p:cNvPr id="64" name="Shape 64"/>
        <p:cNvGrpSpPr/>
        <p:nvPr/>
      </p:nvGrpSpPr>
      <p:grpSpPr>
        <a:xfrm>
          <a:off x="0" y="0"/>
          <a:ext cx="0" cy="0"/>
          <a:chOff x="0" y="0"/>
          <a:chExt cx="0" cy="0"/>
        </a:xfrm>
      </p:grpSpPr>
      <p:sp>
        <p:nvSpPr>
          <p:cNvPr id="65" name="Google Shape;65;p16"/>
          <p:cNvSpPr txBox="1"/>
          <p:nvPr>
            <p:ph type="ctrTitle"/>
          </p:nvPr>
        </p:nvSpPr>
        <p:spPr>
          <a:xfrm>
            <a:off x="750752" y="886125"/>
            <a:ext cx="6890400" cy="2052600"/>
          </a:xfrm>
          <a:prstGeom prst="rect">
            <a:avLst/>
          </a:prstGeom>
        </p:spPr>
        <p:txBody>
          <a:bodyPr anchorCtr="0" anchor="b" bIns="91425" lIns="91425" spcFirstLastPara="1" rIns="91425" wrap="square" tIns="91425">
            <a:normAutofit/>
          </a:bodyPr>
          <a:lstStyle>
            <a:lvl1pPr lvl="0" rtl="0">
              <a:lnSpc>
                <a:spcPct val="90000"/>
              </a:lnSpc>
              <a:spcBef>
                <a:spcPts val="0"/>
              </a:spcBef>
              <a:spcAft>
                <a:spcPts val="0"/>
              </a:spcAft>
              <a:buClr>
                <a:schemeClr val="lt1"/>
              </a:buClr>
              <a:buSzPts val="5400"/>
              <a:buFont typeface="Proxima Nova"/>
              <a:buNone/>
              <a:defRPr b="1" sz="5400">
                <a:solidFill>
                  <a:schemeClr val="lt1"/>
                </a:solidFill>
                <a:latin typeface="Proxima Nova"/>
                <a:ea typeface="Proxima Nova"/>
                <a:cs typeface="Proxima Nova"/>
                <a:sym typeface="Proxima Nova"/>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66" name="Google Shape;66;p16"/>
          <p:cNvSpPr txBox="1"/>
          <p:nvPr>
            <p:ph idx="1" type="subTitle"/>
          </p:nvPr>
        </p:nvSpPr>
        <p:spPr>
          <a:xfrm>
            <a:off x="750750" y="2910400"/>
            <a:ext cx="8520600" cy="7926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Clr>
                <a:srgbClr val="8F27F6"/>
              </a:buClr>
              <a:buSzPts val="1800"/>
              <a:buFont typeface="Proxima Nova"/>
              <a:buNone/>
              <a:defRPr b="1">
                <a:solidFill>
                  <a:srgbClr val="8F27F6"/>
                </a:solidFill>
                <a:latin typeface="Proxima Nova"/>
                <a:ea typeface="Proxima Nova"/>
                <a:cs typeface="Proxima Nova"/>
                <a:sym typeface="Proxima Nova"/>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67" name="Google Shape;67;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68" name="Google Shape;68;p16"/>
          <p:cNvPicPr preferRelativeResize="0"/>
          <p:nvPr/>
        </p:nvPicPr>
        <p:blipFill>
          <a:blip r:embed="rId3">
            <a:alphaModFix/>
          </a:blip>
          <a:stretch>
            <a:fillRect/>
          </a:stretch>
        </p:blipFill>
        <p:spPr>
          <a:xfrm>
            <a:off x="850100" y="4384625"/>
            <a:ext cx="1882975" cy="3041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Purple)">
  <p:cSld name="TITLE_1">
    <p:bg>
      <p:bgPr>
        <a:blipFill>
          <a:blip r:embed="rId2">
            <a:alphaModFix/>
          </a:blip>
          <a:stretch>
            <a:fillRect/>
          </a:stretch>
        </a:blipFill>
      </p:bgPr>
    </p:bg>
    <p:spTree>
      <p:nvGrpSpPr>
        <p:cNvPr id="69" name="Shape 69"/>
        <p:cNvGrpSpPr/>
        <p:nvPr/>
      </p:nvGrpSpPr>
      <p:grpSpPr>
        <a:xfrm>
          <a:off x="0" y="0"/>
          <a:ext cx="0" cy="0"/>
          <a:chOff x="0" y="0"/>
          <a:chExt cx="0" cy="0"/>
        </a:xfrm>
      </p:grpSpPr>
      <p:sp>
        <p:nvSpPr>
          <p:cNvPr id="70" name="Google Shape;70;p17"/>
          <p:cNvSpPr txBox="1"/>
          <p:nvPr>
            <p:ph type="ctrTitle"/>
          </p:nvPr>
        </p:nvSpPr>
        <p:spPr>
          <a:xfrm>
            <a:off x="750752" y="886125"/>
            <a:ext cx="6890400" cy="2052600"/>
          </a:xfrm>
          <a:prstGeom prst="rect">
            <a:avLst/>
          </a:prstGeom>
        </p:spPr>
        <p:txBody>
          <a:bodyPr anchorCtr="0" anchor="b" bIns="91425" lIns="91425" spcFirstLastPara="1" rIns="91425" wrap="square" tIns="91425">
            <a:normAutofit/>
          </a:bodyPr>
          <a:lstStyle>
            <a:lvl1pPr lvl="0" rtl="0">
              <a:lnSpc>
                <a:spcPct val="90000"/>
              </a:lnSpc>
              <a:spcBef>
                <a:spcPts val="0"/>
              </a:spcBef>
              <a:spcAft>
                <a:spcPts val="0"/>
              </a:spcAft>
              <a:buClr>
                <a:schemeClr val="lt1"/>
              </a:buClr>
              <a:buSzPts val="5400"/>
              <a:buFont typeface="Proxima Nova"/>
              <a:buNone/>
              <a:defRPr b="1" sz="5400">
                <a:solidFill>
                  <a:schemeClr val="lt1"/>
                </a:solidFill>
                <a:latin typeface="Proxima Nova"/>
                <a:ea typeface="Proxima Nova"/>
                <a:cs typeface="Proxima Nova"/>
                <a:sym typeface="Proxima Nova"/>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71" name="Google Shape;71;p17"/>
          <p:cNvSpPr txBox="1"/>
          <p:nvPr>
            <p:ph idx="1" type="subTitle"/>
          </p:nvPr>
        </p:nvSpPr>
        <p:spPr>
          <a:xfrm>
            <a:off x="750750" y="2910400"/>
            <a:ext cx="8520600" cy="7926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Clr>
                <a:srgbClr val="37155C"/>
              </a:buClr>
              <a:buSzPts val="1800"/>
              <a:buFont typeface="Proxima Nova"/>
              <a:buNone/>
              <a:defRPr b="1">
                <a:solidFill>
                  <a:srgbClr val="37155C"/>
                </a:solidFill>
                <a:latin typeface="Proxima Nova"/>
                <a:ea typeface="Proxima Nova"/>
                <a:cs typeface="Proxima Nova"/>
                <a:sym typeface="Proxima Nova"/>
              </a:defRPr>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72" name="Google Shape;72;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73" name="Google Shape;73;p17"/>
          <p:cNvPicPr preferRelativeResize="0"/>
          <p:nvPr/>
        </p:nvPicPr>
        <p:blipFill>
          <a:blip r:embed="rId3">
            <a:alphaModFix/>
          </a:blip>
          <a:stretch>
            <a:fillRect/>
          </a:stretch>
        </p:blipFill>
        <p:spPr>
          <a:xfrm>
            <a:off x="850100" y="4384166"/>
            <a:ext cx="1882975" cy="305016"/>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ody 1" type="tx">
  <p:cSld name="TITLE_AND_BODY">
    <p:bg>
      <p:bgPr>
        <a:blipFill>
          <a:blip r:embed="rId2">
            <a:alphaModFix/>
          </a:blip>
          <a:stretch>
            <a:fillRect/>
          </a:stretch>
        </a:blipFill>
      </p:bgPr>
    </p:bg>
    <p:spTree>
      <p:nvGrpSpPr>
        <p:cNvPr id="74" name="Shape 74"/>
        <p:cNvGrpSpPr/>
        <p:nvPr/>
      </p:nvGrpSpPr>
      <p:grpSpPr>
        <a:xfrm>
          <a:off x="0" y="0"/>
          <a:ext cx="0" cy="0"/>
          <a:chOff x="0" y="0"/>
          <a:chExt cx="0" cy="0"/>
        </a:xfrm>
      </p:grpSpPr>
      <p:sp>
        <p:nvSpPr>
          <p:cNvPr id="75" name="Google Shape;75;p18"/>
          <p:cNvSpPr txBox="1"/>
          <p:nvPr>
            <p:ph type="title"/>
          </p:nvPr>
        </p:nvSpPr>
        <p:spPr>
          <a:xfrm>
            <a:off x="362650" y="57977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Semibold"/>
              <a:buNone/>
              <a:defRPr sz="3000">
                <a:solidFill>
                  <a:schemeClr val="lt1"/>
                </a:solidFill>
                <a:latin typeface="Proxima Nova Semibold"/>
                <a:ea typeface="Proxima Nova Semibold"/>
                <a:cs typeface="Proxima Nova Semibold"/>
                <a:sym typeface="Proxima Nova Semi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6" name="Google Shape;76;p18"/>
          <p:cNvSpPr txBox="1"/>
          <p:nvPr>
            <p:ph idx="1" type="body"/>
          </p:nvPr>
        </p:nvSpPr>
        <p:spPr>
          <a:xfrm>
            <a:off x="362650" y="1311000"/>
            <a:ext cx="7603800" cy="34164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chemeClr val="lt1"/>
              </a:buClr>
              <a:buSzPts val="1500"/>
              <a:buFont typeface="Proxima Nova"/>
              <a:buChar char="●"/>
              <a:defRPr sz="1500">
                <a:solidFill>
                  <a:schemeClr val="lt1"/>
                </a:solidFill>
                <a:latin typeface="Proxima Nova"/>
                <a:ea typeface="Proxima Nova"/>
                <a:cs typeface="Proxima Nova"/>
                <a:sym typeface="Proxima Nova"/>
              </a:defRPr>
            </a:lvl1pPr>
            <a:lvl2pPr indent="-317500" lvl="1" marL="914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2pPr>
            <a:lvl3pPr indent="-317500" lvl="2" marL="1371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3pPr>
            <a:lvl4pPr indent="-317500" lvl="3" marL="1828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4pPr>
            <a:lvl5pPr indent="-317500" lvl="4" marL="22860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5pPr>
            <a:lvl6pPr indent="-317500" lvl="5" marL="27432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6pPr>
            <a:lvl7pPr indent="-317500" lvl="6" marL="3200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7pPr>
            <a:lvl8pPr indent="-317500" lvl="7" marL="3657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8pPr>
            <a:lvl9pPr indent="-317500" lvl="8" marL="4114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9pPr>
          </a:lstStyle>
          <a:p/>
        </p:txBody>
      </p:sp>
      <p:sp>
        <p:nvSpPr>
          <p:cNvPr id="77" name="Google Shape;77;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78" name="Google Shape;78;p18"/>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002">
          <p15:clr>
            <a:srgbClr val="FA7B17"/>
          </p15:clr>
        </p15:guide>
        <p15:guide id="2" pos="300">
          <p15:clr>
            <a:srgbClr val="FA7B17"/>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Body 2">
  <p:cSld name="TITLE_AND_BODY_1">
    <p:bg>
      <p:bgPr>
        <a:blipFill>
          <a:blip r:embed="rId2">
            <a:alphaModFix/>
          </a:blip>
          <a:stretch>
            <a:fillRect/>
          </a:stretch>
        </a:blipFill>
      </p:bgPr>
    </p:bg>
    <p:spTree>
      <p:nvGrpSpPr>
        <p:cNvPr id="79" name="Shape 79"/>
        <p:cNvGrpSpPr/>
        <p:nvPr/>
      </p:nvGrpSpPr>
      <p:grpSpPr>
        <a:xfrm>
          <a:off x="0" y="0"/>
          <a:ext cx="0" cy="0"/>
          <a:chOff x="0" y="0"/>
          <a:chExt cx="0" cy="0"/>
        </a:xfrm>
      </p:grpSpPr>
      <p:sp>
        <p:nvSpPr>
          <p:cNvPr id="80" name="Google Shape;80;p19"/>
          <p:cNvSpPr txBox="1"/>
          <p:nvPr>
            <p:ph type="title"/>
          </p:nvPr>
        </p:nvSpPr>
        <p:spPr>
          <a:xfrm>
            <a:off x="362650" y="57977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37155C"/>
              </a:buClr>
              <a:buSzPts val="3000"/>
              <a:buFont typeface="Proxima Nova Semibold"/>
              <a:buNone/>
              <a:defRPr sz="3000">
                <a:solidFill>
                  <a:srgbClr val="37155C"/>
                </a:solidFill>
                <a:latin typeface="Proxima Nova Semibold"/>
                <a:ea typeface="Proxima Nova Semibold"/>
                <a:cs typeface="Proxima Nova Semibold"/>
                <a:sym typeface="Proxima Nova Semi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81" name="Google Shape;81;p19"/>
          <p:cNvSpPr txBox="1"/>
          <p:nvPr>
            <p:ph idx="1" type="body"/>
          </p:nvPr>
        </p:nvSpPr>
        <p:spPr>
          <a:xfrm>
            <a:off x="362650" y="1311000"/>
            <a:ext cx="7603800" cy="34164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82" name="Google Shape;82;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83" name="Google Shape;83;p19"/>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002">
          <p15:clr>
            <a:srgbClr val="FA7B17"/>
          </p15:clr>
        </p15:guide>
        <p15:guide id="2" pos="300">
          <p15:clr>
            <a:srgbClr val="FA7B17"/>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1">
  <p:cSld name="TITLE_AND_BODY_1_2">
    <p:bg>
      <p:bgPr>
        <a:blipFill>
          <a:blip r:embed="rId2">
            <a:alphaModFix/>
          </a:blip>
          <a:stretch>
            <a:fillRect/>
          </a:stretch>
        </a:blipFill>
      </p:bgPr>
    </p:bg>
    <p:spTree>
      <p:nvGrpSpPr>
        <p:cNvPr id="84" name="Shape 84"/>
        <p:cNvGrpSpPr/>
        <p:nvPr/>
      </p:nvGrpSpPr>
      <p:grpSpPr>
        <a:xfrm>
          <a:off x="0" y="0"/>
          <a:ext cx="0" cy="0"/>
          <a:chOff x="0" y="0"/>
          <a:chExt cx="0" cy="0"/>
        </a:xfrm>
      </p:grpSpPr>
      <p:sp>
        <p:nvSpPr>
          <p:cNvPr id="85" name="Google Shape;85;p20"/>
          <p:cNvSpPr/>
          <p:nvPr/>
        </p:nvSpPr>
        <p:spPr>
          <a:xfrm>
            <a:off x="0" y="0"/>
            <a:ext cx="3100500" cy="5143500"/>
          </a:xfrm>
          <a:prstGeom prst="rect">
            <a:avLst/>
          </a:prstGeom>
          <a:solidFill>
            <a:srgbClr val="37155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6" name="Google Shape;86;p20"/>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87" name="Google Shape;87;p20"/>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88" name="Google Shape;88;p20"/>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89" name="Google Shape;89;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90" name="Google Shape;90;p20"/>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2">
  <p:cSld name="TITLE_AND_BODY_1_2_1">
    <p:bg>
      <p:bgPr>
        <a:blipFill>
          <a:blip r:embed="rId2">
            <a:alphaModFix/>
          </a:blip>
          <a:stretch>
            <a:fillRect/>
          </a:stretch>
        </a:blipFill>
      </p:bgPr>
    </p:bg>
    <p:spTree>
      <p:nvGrpSpPr>
        <p:cNvPr id="91" name="Shape 91"/>
        <p:cNvGrpSpPr/>
        <p:nvPr/>
      </p:nvGrpSpPr>
      <p:grpSpPr>
        <a:xfrm>
          <a:off x="0" y="0"/>
          <a:ext cx="0" cy="0"/>
          <a:chOff x="0" y="0"/>
          <a:chExt cx="0" cy="0"/>
        </a:xfrm>
      </p:grpSpPr>
      <p:sp>
        <p:nvSpPr>
          <p:cNvPr id="92" name="Google Shape;92;p21"/>
          <p:cNvSpPr/>
          <p:nvPr/>
        </p:nvSpPr>
        <p:spPr>
          <a:xfrm>
            <a:off x="0" y="0"/>
            <a:ext cx="3100500" cy="5143500"/>
          </a:xfrm>
          <a:prstGeom prst="rect">
            <a:avLst/>
          </a:prstGeom>
          <a:solidFill>
            <a:srgbClr val="8F27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3" name="Google Shape;93;p21"/>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94" name="Google Shape;94;p21"/>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5" name="Google Shape;95;p21"/>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96" name="Google Shape;96;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97" name="Google Shape;97;p21"/>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3">
  <p:cSld name="TITLE_AND_BODY_1_2_1_3">
    <p:bg>
      <p:bgPr>
        <a:blipFill>
          <a:blip r:embed="rId2">
            <a:alphaModFix/>
          </a:blip>
          <a:stretch>
            <a:fillRect/>
          </a:stretch>
        </a:blipFill>
      </p:bgPr>
    </p:bg>
    <p:spTree>
      <p:nvGrpSpPr>
        <p:cNvPr id="98" name="Shape 98"/>
        <p:cNvGrpSpPr/>
        <p:nvPr/>
      </p:nvGrpSpPr>
      <p:grpSpPr>
        <a:xfrm>
          <a:off x="0" y="0"/>
          <a:ext cx="0" cy="0"/>
          <a:chOff x="0" y="0"/>
          <a:chExt cx="0" cy="0"/>
        </a:xfrm>
      </p:grpSpPr>
      <p:sp>
        <p:nvSpPr>
          <p:cNvPr id="99" name="Google Shape;99;p22"/>
          <p:cNvSpPr/>
          <p:nvPr/>
        </p:nvSpPr>
        <p:spPr>
          <a:xfrm>
            <a:off x="0" y="0"/>
            <a:ext cx="3100500" cy="5143500"/>
          </a:xfrm>
          <a:prstGeom prst="rect">
            <a:avLst/>
          </a:prstGeom>
          <a:solidFill>
            <a:srgbClr val="7C003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0" name="Google Shape;100;p22"/>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01" name="Google Shape;101;p22"/>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02" name="Google Shape;102;p22"/>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03" name="Google Shape;103;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04" name="Google Shape;104;p22"/>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4">
  <p:cSld name="TITLE_AND_BODY_1_2_1_2">
    <p:bg>
      <p:bgPr>
        <a:blipFill>
          <a:blip r:embed="rId2">
            <a:alphaModFix/>
          </a:blip>
          <a:stretch>
            <a:fillRect/>
          </a:stretch>
        </a:blipFill>
      </p:bgPr>
    </p:bg>
    <p:spTree>
      <p:nvGrpSpPr>
        <p:cNvPr id="105" name="Shape 105"/>
        <p:cNvGrpSpPr/>
        <p:nvPr/>
      </p:nvGrpSpPr>
      <p:grpSpPr>
        <a:xfrm>
          <a:off x="0" y="0"/>
          <a:ext cx="0" cy="0"/>
          <a:chOff x="0" y="0"/>
          <a:chExt cx="0" cy="0"/>
        </a:xfrm>
      </p:grpSpPr>
      <p:sp>
        <p:nvSpPr>
          <p:cNvPr id="106" name="Google Shape;106;p23"/>
          <p:cNvSpPr/>
          <p:nvPr/>
        </p:nvSpPr>
        <p:spPr>
          <a:xfrm>
            <a:off x="0" y="0"/>
            <a:ext cx="3100500" cy="5143500"/>
          </a:xfrm>
          <a:prstGeom prst="rect">
            <a:avLst/>
          </a:prstGeom>
          <a:solidFill>
            <a:srgbClr val="E10E5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7" name="Google Shape;107;p23"/>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08" name="Google Shape;108;p23"/>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09" name="Google Shape;109;p23"/>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10" name="Google Shape;110;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11" name="Google Shape;111;p23"/>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5">
  <p:cSld name="TITLE_AND_BODY_1_2_1_1">
    <p:bg>
      <p:bgPr>
        <a:blipFill>
          <a:blip r:embed="rId2">
            <a:alphaModFix/>
          </a:blip>
          <a:stretch>
            <a:fillRect/>
          </a:stretch>
        </a:blipFill>
      </p:bgPr>
    </p:bg>
    <p:spTree>
      <p:nvGrpSpPr>
        <p:cNvPr id="112" name="Shape 112"/>
        <p:cNvGrpSpPr/>
        <p:nvPr/>
      </p:nvGrpSpPr>
      <p:grpSpPr>
        <a:xfrm>
          <a:off x="0" y="0"/>
          <a:ext cx="0" cy="0"/>
          <a:chOff x="0" y="0"/>
          <a:chExt cx="0" cy="0"/>
        </a:xfrm>
      </p:grpSpPr>
      <p:sp>
        <p:nvSpPr>
          <p:cNvPr id="113" name="Google Shape;113;p24"/>
          <p:cNvSpPr/>
          <p:nvPr/>
        </p:nvSpPr>
        <p:spPr>
          <a:xfrm>
            <a:off x="0" y="0"/>
            <a:ext cx="3100500" cy="5143500"/>
          </a:xfrm>
          <a:prstGeom prst="rect">
            <a:avLst/>
          </a:prstGeom>
          <a:solidFill>
            <a:srgbClr val="1A433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4" name="Google Shape;114;p24"/>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15" name="Google Shape;115;p24"/>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16" name="Google Shape;116;p24"/>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17" name="Google Shape;117;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18" name="Google Shape;118;p24"/>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6">
  <p:cSld name="TITLE_AND_BODY_1_2_1_1_1">
    <p:bg>
      <p:bgPr>
        <a:blipFill>
          <a:blip r:embed="rId2">
            <a:alphaModFix/>
          </a:blip>
          <a:stretch>
            <a:fillRect/>
          </a:stretch>
        </a:blipFill>
      </p:bgPr>
    </p:bg>
    <p:spTree>
      <p:nvGrpSpPr>
        <p:cNvPr id="119" name="Shape 119"/>
        <p:cNvGrpSpPr/>
        <p:nvPr/>
      </p:nvGrpSpPr>
      <p:grpSpPr>
        <a:xfrm>
          <a:off x="0" y="0"/>
          <a:ext cx="0" cy="0"/>
          <a:chOff x="0" y="0"/>
          <a:chExt cx="0" cy="0"/>
        </a:xfrm>
      </p:grpSpPr>
      <p:sp>
        <p:nvSpPr>
          <p:cNvPr id="120" name="Google Shape;120;p25"/>
          <p:cNvSpPr/>
          <p:nvPr/>
        </p:nvSpPr>
        <p:spPr>
          <a:xfrm>
            <a:off x="0" y="0"/>
            <a:ext cx="3100500" cy="5143500"/>
          </a:xfrm>
          <a:prstGeom prst="rect">
            <a:avLst/>
          </a:prstGeom>
          <a:solidFill>
            <a:srgbClr val="50F2B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1" name="Google Shape;121;p25"/>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22" name="Google Shape;122;p25"/>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1A4332"/>
              </a:buClr>
              <a:buSzPts val="3000"/>
              <a:buFont typeface="Proxima Nova"/>
              <a:buNone/>
              <a:defRPr b="1" sz="3000">
                <a:solidFill>
                  <a:srgbClr val="1A4332"/>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23" name="Google Shape;123;p25"/>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24" name="Google Shape;124;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25" name="Google Shape;125;p25"/>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7">
  <p:cSld name="TITLE_AND_BODY_1_2_1_1_1_2">
    <p:bg>
      <p:bgPr>
        <a:blipFill>
          <a:blip r:embed="rId2">
            <a:alphaModFix/>
          </a:blip>
          <a:stretch>
            <a:fillRect/>
          </a:stretch>
        </a:blipFill>
      </p:bgPr>
    </p:bg>
    <p:spTree>
      <p:nvGrpSpPr>
        <p:cNvPr id="126" name="Shape 126"/>
        <p:cNvGrpSpPr/>
        <p:nvPr/>
      </p:nvGrpSpPr>
      <p:grpSpPr>
        <a:xfrm>
          <a:off x="0" y="0"/>
          <a:ext cx="0" cy="0"/>
          <a:chOff x="0" y="0"/>
          <a:chExt cx="0" cy="0"/>
        </a:xfrm>
      </p:grpSpPr>
      <p:sp>
        <p:nvSpPr>
          <p:cNvPr id="127" name="Google Shape;127;p26"/>
          <p:cNvSpPr/>
          <p:nvPr/>
        </p:nvSpPr>
        <p:spPr>
          <a:xfrm>
            <a:off x="0" y="0"/>
            <a:ext cx="3100500" cy="5143500"/>
          </a:xfrm>
          <a:prstGeom prst="rect">
            <a:avLst/>
          </a:prstGeom>
          <a:solidFill>
            <a:srgbClr val="5F7DD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8" name="Google Shape;128;p26"/>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29" name="Google Shape;129;p26"/>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30" name="Google Shape;130;p26"/>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31" name="Google Shape;131;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32" name="Google Shape;132;p26"/>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Body 2-Col 1">
  <p:cSld name="TITLE_AND_BODY_1_2_1_1_1_2_1">
    <p:bg>
      <p:bgPr>
        <a:blipFill>
          <a:blip r:embed="rId2">
            <a:alphaModFix/>
          </a:blip>
          <a:stretch>
            <a:fillRect/>
          </a:stretch>
        </a:blipFill>
      </p:bgPr>
    </p:bg>
    <p:spTree>
      <p:nvGrpSpPr>
        <p:cNvPr id="133" name="Shape 133"/>
        <p:cNvGrpSpPr/>
        <p:nvPr/>
      </p:nvGrpSpPr>
      <p:grpSpPr>
        <a:xfrm>
          <a:off x="0" y="0"/>
          <a:ext cx="0" cy="0"/>
          <a:chOff x="0" y="0"/>
          <a:chExt cx="0" cy="0"/>
        </a:xfrm>
      </p:grpSpPr>
      <p:pic>
        <p:nvPicPr>
          <p:cNvPr id="134" name="Google Shape;134;p27"/>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35" name="Google Shape;135;p27"/>
          <p:cNvSpPr txBox="1"/>
          <p:nvPr>
            <p:ph type="title"/>
          </p:nvPr>
        </p:nvSpPr>
        <p:spPr>
          <a:xfrm>
            <a:off x="7531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36" name="Google Shape;136;p27"/>
          <p:cNvSpPr txBox="1"/>
          <p:nvPr>
            <p:ph idx="1" type="body"/>
          </p:nvPr>
        </p:nvSpPr>
        <p:spPr>
          <a:xfrm>
            <a:off x="4084025" y="1493725"/>
            <a:ext cx="46893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chemeClr val="lt1"/>
              </a:buClr>
              <a:buSzPts val="1500"/>
              <a:buFont typeface="Proxima Nova"/>
              <a:buChar char="●"/>
              <a:defRPr sz="1500">
                <a:solidFill>
                  <a:schemeClr val="lt1"/>
                </a:solidFill>
                <a:latin typeface="Proxima Nova"/>
                <a:ea typeface="Proxima Nova"/>
                <a:cs typeface="Proxima Nova"/>
                <a:sym typeface="Proxima Nova"/>
              </a:defRPr>
            </a:lvl1pPr>
            <a:lvl2pPr indent="-317500" lvl="1" marL="914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2pPr>
            <a:lvl3pPr indent="-317500" lvl="2" marL="1371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3pPr>
            <a:lvl4pPr indent="-317500" lvl="3" marL="1828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4pPr>
            <a:lvl5pPr indent="-317500" lvl="4" marL="22860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5pPr>
            <a:lvl6pPr indent="-317500" lvl="5" marL="27432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6pPr>
            <a:lvl7pPr indent="-317500" lvl="6" marL="3200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7pPr>
            <a:lvl8pPr indent="-317500" lvl="7" marL="3657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8pPr>
            <a:lvl9pPr indent="-317500" lvl="8" marL="4114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9pPr>
          </a:lstStyle>
          <a:p/>
        </p:txBody>
      </p:sp>
      <p:sp>
        <p:nvSpPr>
          <p:cNvPr id="137" name="Google Shape;137;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38" name="Google Shape;138;p27"/>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Out Text 1">
  <p:cSld name="TITLE_AND_BODY_1_2_1_1_1_2_1_3">
    <p:bg>
      <p:bgPr>
        <a:blipFill>
          <a:blip r:embed="rId2">
            <a:alphaModFix/>
          </a:blip>
          <a:stretch>
            <a:fillRect/>
          </a:stretch>
        </a:blipFill>
      </p:bgPr>
    </p:bg>
    <p:spTree>
      <p:nvGrpSpPr>
        <p:cNvPr id="139" name="Shape 139"/>
        <p:cNvGrpSpPr/>
        <p:nvPr/>
      </p:nvGrpSpPr>
      <p:grpSpPr>
        <a:xfrm>
          <a:off x="0" y="0"/>
          <a:ext cx="0" cy="0"/>
          <a:chOff x="0" y="0"/>
          <a:chExt cx="0" cy="0"/>
        </a:xfrm>
      </p:grpSpPr>
      <p:pic>
        <p:nvPicPr>
          <p:cNvPr id="140" name="Google Shape;140;p28"/>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41" name="Google Shape;141;p28"/>
          <p:cNvSpPr txBox="1"/>
          <p:nvPr>
            <p:ph type="title"/>
          </p:nvPr>
        </p:nvSpPr>
        <p:spPr>
          <a:xfrm>
            <a:off x="1681700" y="1860175"/>
            <a:ext cx="6222300" cy="1565400"/>
          </a:xfrm>
          <a:prstGeom prst="rect">
            <a:avLst/>
          </a:prstGeom>
        </p:spPr>
        <p:txBody>
          <a:bodyPr anchorCtr="0" anchor="t" bIns="91425" lIns="91425" spcFirstLastPara="1" rIns="91425" wrap="square" tIns="91425">
            <a:normAutofit/>
          </a:bodyPr>
          <a:lstStyle>
            <a:lvl1pPr lvl="0" rtl="0">
              <a:lnSpc>
                <a:spcPct val="90000"/>
              </a:lnSpc>
              <a:spcBef>
                <a:spcPts val="0"/>
              </a:spcBef>
              <a:spcAft>
                <a:spcPts val="0"/>
              </a:spcAft>
              <a:buClr>
                <a:schemeClr val="lt1"/>
              </a:buClr>
              <a:buSzPts val="4800"/>
              <a:buFont typeface="Proxima Nova Extrabold"/>
              <a:buNone/>
              <a:defRPr sz="4800">
                <a:solidFill>
                  <a:schemeClr val="lt1"/>
                </a:solidFill>
                <a:latin typeface="Proxima Nova Extrabold"/>
                <a:ea typeface="Proxima Nova Extrabold"/>
                <a:cs typeface="Proxima Nova Extrabold"/>
                <a:sym typeface="Proxima Nova Extra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42" name="Google Shape;142;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43" name="Google Shape;143;p28"/>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Out Text 2">
  <p:cSld name="TITLE_AND_BODY_1_2_1_1_1_2_1_3_1">
    <p:bg>
      <p:bgPr>
        <a:blipFill>
          <a:blip r:embed="rId2">
            <a:alphaModFix/>
          </a:blip>
          <a:stretch>
            <a:fillRect/>
          </a:stretch>
        </a:blipFill>
      </p:bgPr>
    </p:bg>
    <p:spTree>
      <p:nvGrpSpPr>
        <p:cNvPr id="144" name="Shape 144"/>
        <p:cNvGrpSpPr/>
        <p:nvPr/>
      </p:nvGrpSpPr>
      <p:grpSpPr>
        <a:xfrm>
          <a:off x="0" y="0"/>
          <a:ext cx="0" cy="0"/>
          <a:chOff x="0" y="0"/>
          <a:chExt cx="0" cy="0"/>
        </a:xfrm>
      </p:grpSpPr>
      <p:pic>
        <p:nvPicPr>
          <p:cNvPr id="145" name="Google Shape;145;p29"/>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46" name="Google Shape;146;p29"/>
          <p:cNvSpPr txBox="1"/>
          <p:nvPr>
            <p:ph type="title"/>
          </p:nvPr>
        </p:nvSpPr>
        <p:spPr>
          <a:xfrm>
            <a:off x="1681700" y="1860175"/>
            <a:ext cx="6222300" cy="1565400"/>
          </a:xfrm>
          <a:prstGeom prst="rect">
            <a:avLst/>
          </a:prstGeom>
        </p:spPr>
        <p:txBody>
          <a:bodyPr anchorCtr="0" anchor="t" bIns="91425" lIns="91425" spcFirstLastPara="1" rIns="91425" wrap="square" tIns="91425">
            <a:normAutofit/>
          </a:bodyPr>
          <a:lstStyle>
            <a:lvl1pPr lvl="0" rtl="0">
              <a:lnSpc>
                <a:spcPct val="90000"/>
              </a:lnSpc>
              <a:spcBef>
                <a:spcPts val="0"/>
              </a:spcBef>
              <a:spcAft>
                <a:spcPts val="0"/>
              </a:spcAft>
              <a:buClr>
                <a:schemeClr val="lt1"/>
              </a:buClr>
              <a:buSzPts val="4800"/>
              <a:buFont typeface="Proxima Nova Extrabold"/>
              <a:buNone/>
              <a:defRPr sz="4800">
                <a:solidFill>
                  <a:schemeClr val="lt1"/>
                </a:solidFill>
                <a:latin typeface="Proxima Nova Extrabold"/>
                <a:ea typeface="Proxima Nova Extrabold"/>
                <a:cs typeface="Proxima Nova Extrabold"/>
                <a:sym typeface="Proxima Nova Extra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47" name="Google Shape;147;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48" name="Google Shape;148;p29"/>
          <p:cNvPicPr preferRelativeResize="0"/>
          <p:nvPr/>
        </p:nvPicPr>
        <p:blipFill>
          <a:blip r:embed="rId4">
            <a:alphaModFix/>
          </a:blip>
          <a:stretch>
            <a:fillRect/>
          </a:stretch>
        </p:blipFill>
        <p:spPr>
          <a:xfrm>
            <a:off x="8685406" y="4686487"/>
            <a:ext cx="175925" cy="223638"/>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ll Out Text 3">
  <p:cSld name="TITLE_AND_BODY_1_2_1_1_1_2_1_3_1_1">
    <p:bg>
      <p:bgPr>
        <a:blipFill>
          <a:blip r:embed="rId2">
            <a:alphaModFix/>
          </a:blip>
          <a:stretch>
            <a:fillRect/>
          </a:stretch>
        </a:blipFill>
      </p:bgPr>
    </p:bg>
    <p:spTree>
      <p:nvGrpSpPr>
        <p:cNvPr id="149" name="Shape 149"/>
        <p:cNvGrpSpPr/>
        <p:nvPr/>
      </p:nvGrpSpPr>
      <p:grpSpPr>
        <a:xfrm>
          <a:off x="0" y="0"/>
          <a:ext cx="0" cy="0"/>
          <a:chOff x="0" y="0"/>
          <a:chExt cx="0" cy="0"/>
        </a:xfrm>
      </p:grpSpPr>
      <p:pic>
        <p:nvPicPr>
          <p:cNvPr id="150" name="Google Shape;150;p30"/>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51" name="Google Shape;151;p30"/>
          <p:cNvSpPr txBox="1"/>
          <p:nvPr>
            <p:ph type="title"/>
          </p:nvPr>
        </p:nvSpPr>
        <p:spPr>
          <a:xfrm>
            <a:off x="1681700" y="1860175"/>
            <a:ext cx="6222300" cy="1565400"/>
          </a:xfrm>
          <a:prstGeom prst="rect">
            <a:avLst/>
          </a:prstGeom>
        </p:spPr>
        <p:txBody>
          <a:bodyPr anchorCtr="0" anchor="t" bIns="91425" lIns="91425" spcFirstLastPara="1" rIns="91425" wrap="square" tIns="91425">
            <a:normAutofit/>
          </a:bodyPr>
          <a:lstStyle>
            <a:lvl1pPr lvl="0" rtl="0">
              <a:lnSpc>
                <a:spcPct val="90000"/>
              </a:lnSpc>
              <a:spcBef>
                <a:spcPts val="0"/>
              </a:spcBef>
              <a:spcAft>
                <a:spcPts val="0"/>
              </a:spcAft>
              <a:buClr>
                <a:srgbClr val="37155C"/>
              </a:buClr>
              <a:buSzPts val="4800"/>
              <a:buFont typeface="Proxima Nova Extrabold"/>
              <a:buNone/>
              <a:defRPr sz="4800">
                <a:solidFill>
                  <a:srgbClr val="37155C"/>
                </a:solidFill>
                <a:latin typeface="Proxima Nova Extrabold"/>
                <a:ea typeface="Proxima Nova Extrabold"/>
                <a:cs typeface="Proxima Nova Extrabold"/>
                <a:sym typeface="Proxima Nova Extrabold"/>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52" name="Google Shape;152;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53" name="Google Shape;153;p30"/>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Body 2-Col 2">
  <p:cSld name="TITLE_AND_BODY_1_2_1_1_1_2_1_2">
    <p:bg>
      <p:bgPr>
        <a:blipFill>
          <a:blip r:embed="rId2">
            <a:alphaModFix/>
          </a:blip>
          <a:stretch>
            <a:fillRect/>
          </a:stretch>
        </a:blipFill>
      </p:bgPr>
    </p:bg>
    <p:spTree>
      <p:nvGrpSpPr>
        <p:cNvPr id="154" name="Shape 154"/>
        <p:cNvGrpSpPr/>
        <p:nvPr/>
      </p:nvGrpSpPr>
      <p:grpSpPr>
        <a:xfrm>
          <a:off x="0" y="0"/>
          <a:ext cx="0" cy="0"/>
          <a:chOff x="0" y="0"/>
          <a:chExt cx="0" cy="0"/>
        </a:xfrm>
      </p:grpSpPr>
      <p:pic>
        <p:nvPicPr>
          <p:cNvPr id="155" name="Google Shape;155;p31"/>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56" name="Google Shape;156;p31"/>
          <p:cNvSpPr txBox="1"/>
          <p:nvPr>
            <p:ph type="title"/>
          </p:nvPr>
        </p:nvSpPr>
        <p:spPr>
          <a:xfrm>
            <a:off x="7531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chemeClr val="lt1"/>
              </a:buClr>
              <a:buSzPts val="3000"/>
              <a:buFont typeface="Proxima Nova"/>
              <a:buNone/>
              <a:defRPr b="1" sz="3000">
                <a:solidFill>
                  <a:schemeClr val="lt1"/>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57" name="Google Shape;157;p31"/>
          <p:cNvSpPr txBox="1"/>
          <p:nvPr>
            <p:ph idx="1" type="body"/>
          </p:nvPr>
        </p:nvSpPr>
        <p:spPr>
          <a:xfrm>
            <a:off x="4084025" y="1493725"/>
            <a:ext cx="46893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chemeClr val="lt1"/>
              </a:buClr>
              <a:buSzPts val="1500"/>
              <a:buFont typeface="Proxima Nova"/>
              <a:buChar char="●"/>
              <a:defRPr sz="1500">
                <a:solidFill>
                  <a:schemeClr val="lt1"/>
                </a:solidFill>
                <a:latin typeface="Proxima Nova"/>
                <a:ea typeface="Proxima Nova"/>
                <a:cs typeface="Proxima Nova"/>
                <a:sym typeface="Proxima Nova"/>
              </a:defRPr>
            </a:lvl1pPr>
            <a:lvl2pPr indent="-317500" lvl="1" marL="914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2pPr>
            <a:lvl3pPr indent="-317500" lvl="2" marL="1371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3pPr>
            <a:lvl4pPr indent="-317500" lvl="3" marL="1828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4pPr>
            <a:lvl5pPr indent="-317500" lvl="4" marL="22860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5pPr>
            <a:lvl6pPr indent="-317500" lvl="5" marL="27432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6pPr>
            <a:lvl7pPr indent="-317500" lvl="6" marL="32004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7pPr>
            <a:lvl8pPr indent="-317500" lvl="7" marL="36576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8pPr>
            <a:lvl9pPr indent="-317500" lvl="8" marL="4114800" rtl="0">
              <a:spcBef>
                <a:spcPts val="0"/>
              </a:spcBef>
              <a:spcAft>
                <a:spcPts val="0"/>
              </a:spcAft>
              <a:buClr>
                <a:schemeClr val="lt1"/>
              </a:buClr>
              <a:buSzPts val="1400"/>
              <a:buFont typeface="Proxima Nova"/>
              <a:buChar char="■"/>
              <a:defRPr>
                <a:solidFill>
                  <a:schemeClr val="lt1"/>
                </a:solidFill>
                <a:latin typeface="Proxima Nova"/>
                <a:ea typeface="Proxima Nova"/>
                <a:cs typeface="Proxima Nova"/>
                <a:sym typeface="Proxima Nova"/>
              </a:defRPr>
            </a:lvl9pPr>
          </a:lstStyle>
          <a:p/>
        </p:txBody>
      </p:sp>
      <p:sp>
        <p:nvSpPr>
          <p:cNvPr id="158" name="Google Shape;158;p3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59" name="Google Shape;159;p31"/>
          <p:cNvPicPr preferRelativeResize="0"/>
          <p:nvPr/>
        </p:nvPicPr>
        <p:blipFill>
          <a:blip r:embed="rId4">
            <a:alphaModFix/>
          </a:blip>
          <a:stretch>
            <a:fillRect/>
          </a:stretch>
        </p:blipFill>
        <p:spPr>
          <a:xfrm>
            <a:off x="8685406" y="4686487"/>
            <a:ext cx="175925" cy="223638"/>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Body 2-Col 3">
  <p:cSld name="TITLE_AND_BODY_1_2_1_1_1_2_1_1">
    <p:bg>
      <p:bgPr>
        <a:blipFill>
          <a:blip r:embed="rId2">
            <a:alphaModFix/>
          </a:blip>
          <a:stretch>
            <a:fillRect/>
          </a:stretch>
        </a:blipFill>
      </p:bgPr>
    </p:bg>
    <p:spTree>
      <p:nvGrpSpPr>
        <p:cNvPr id="160" name="Shape 160"/>
        <p:cNvGrpSpPr/>
        <p:nvPr/>
      </p:nvGrpSpPr>
      <p:grpSpPr>
        <a:xfrm>
          <a:off x="0" y="0"/>
          <a:ext cx="0" cy="0"/>
          <a:chOff x="0" y="0"/>
          <a:chExt cx="0" cy="0"/>
        </a:xfrm>
      </p:grpSpPr>
      <p:pic>
        <p:nvPicPr>
          <p:cNvPr id="161" name="Google Shape;161;p32"/>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62" name="Google Shape;162;p32"/>
          <p:cNvSpPr txBox="1"/>
          <p:nvPr>
            <p:ph type="title"/>
          </p:nvPr>
        </p:nvSpPr>
        <p:spPr>
          <a:xfrm>
            <a:off x="7531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37155C"/>
              </a:buClr>
              <a:buSzPts val="3000"/>
              <a:buFont typeface="Proxima Nova"/>
              <a:buNone/>
              <a:defRPr b="1" sz="3000">
                <a:solidFill>
                  <a:srgbClr val="37155C"/>
                </a:solidFill>
                <a:latin typeface="Proxima Nova"/>
                <a:ea typeface="Proxima Nova"/>
                <a:cs typeface="Proxima Nova"/>
                <a:sym typeface="Proxima Nova"/>
              </a:defRPr>
            </a:lvl1pPr>
            <a:lvl2pPr lvl="1" rtl="0">
              <a:spcBef>
                <a:spcPts val="0"/>
              </a:spcBef>
              <a:spcAft>
                <a:spcPts val="0"/>
              </a:spcAft>
              <a:buClr>
                <a:srgbClr val="37155C"/>
              </a:buClr>
              <a:buSzPts val="2800"/>
              <a:buNone/>
              <a:defRPr>
                <a:solidFill>
                  <a:srgbClr val="37155C"/>
                </a:solidFill>
              </a:defRPr>
            </a:lvl2pPr>
            <a:lvl3pPr lvl="2" rtl="0">
              <a:spcBef>
                <a:spcPts val="0"/>
              </a:spcBef>
              <a:spcAft>
                <a:spcPts val="0"/>
              </a:spcAft>
              <a:buClr>
                <a:srgbClr val="37155C"/>
              </a:buClr>
              <a:buSzPts val="2800"/>
              <a:buNone/>
              <a:defRPr>
                <a:solidFill>
                  <a:srgbClr val="37155C"/>
                </a:solidFill>
              </a:defRPr>
            </a:lvl3pPr>
            <a:lvl4pPr lvl="3" rtl="0">
              <a:spcBef>
                <a:spcPts val="0"/>
              </a:spcBef>
              <a:spcAft>
                <a:spcPts val="0"/>
              </a:spcAft>
              <a:buClr>
                <a:srgbClr val="37155C"/>
              </a:buClr>
              <a:buSzPts val="2800"/>
              <a:buNone/>
              <a:defRPr>
                <a:solidFill>
                  <a:srgbClr val="37155C"/>
                </a:solidFill>
              </a:defRPr>
            </a:lvl4pPr>
            <a:lvl5pPr lvl="4" rtl="0">
              <a:spcBef>
                <a:spcPts val="0"/>
              </a:spcBef>
              <a:spcAft>
                <a:spcPts val="0"/>
              </a:spcAft>
              <a:buClr>
                <a:srgbClr val="37155C"/>
              </a:buClr>
              <a:buSzPts val="2800"/>
              <a:buNone/>
              <a:defRPr>
                <a:solidFill>
                  <a:srgbClr val="37155C"/>
                </a:solidFill>
              </a:defRPr>
            </a:lvl5pPr>
            <a:lvl6pPr lvl="5" rtl="0">
              <a:spcBef>
                <a:spcPts val="0"/>
              </a:spcBef>
              <a:spcAft>
                <a:spcPts val="0"/>
              </a:spcAft>
              <a:buClr>
                <a:srgbClr val="37155C"/>
              </a:buClr>
              <a:buSzPts val="2800"/>
              <a:buNone/>
              <a:defRPr>
                <a:solidFill>
                  <a:srgbClr val="37155C"/>
                </a:solidFill>
              </a:defRPr>
            </a:lvl6pPr>
            <a:lvl7pPr lvl="6" rtl="0">
              <a:spcBef>
                <a:spcPts val="0"/>
              </a:spcBef>
              <a:spcAft>
                <a:spcPts val="0"/>
              </a:spcAft>
              <a:buClr>
                <a:srgbClr val="37155C"/>
              </a:buClr>
              <a:buSzPts val="2800"/>
              <a:buNone/>
              <a:defRPr>
                <a:solidFill>
                  <a:srgbClr val="37155C"/>
                </a:solidFill>
              </a:defRPr>
            </a:lvl7pPr>
            <a:lvl8pPr lvl="7" rtl="0">
              <a:spcBef>
                <a:spcPts val="0"/>
              </a:spcBef>
              <a:spcAft>
                <a:spcPts val="0"/>
              </a:spcAft>
              <a:buClr>
                <a:srgbClr val="37155C"/>
              </a:buClr>
              <a:buSzPts val="2800"/>
              <a:buNone/>
              <a:defRPr>
                <a:solidFill>
                  <a:srgbClr val="37155C"/>
                </a:solidFill>
              </a:defRPr>
            </a:lvl8pPr>
            <a:lvl9pPr lvl="8" rtl="0">
              <a:spcBef>
                <a:spcPts val="0"/>
              </a:spcBef>
              <a:spcAft>
                <a:spcPts val="0"/>
              </a:spcAft>
              <a:buClr>
                <a:srgbClr val="37155C"/>
              </a:buClr>
              <a:buSzPts val="2800"/>
              <a:buNone/>
              <a:defRPr>
                <a:solidFill>
                  <a:srgbClr val="37155C"/>
                </a:solidFill>
              </a:defRPr>
            </a:lvl9pPr>
          </a:lstStyle>
          <a:p/>
        </p:txBody>
      </p:sp>
      <p:sp>
        <p:nvSpPr>
          <p:cNvPr id="163" name="Google Shape;163;p32"/>
          <p:cNvSpPr txBox="1"/>
          <p:nvPr>
            <p:ph idx="1" type="body"/>
          </p:nvPr>
        </p:nvSpPr>
        <p:spPr>
          <a:xfrm>
            <a:off x="4084025" y="1493725"/>
            <a:ext cx="46893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64" name="Google Shape;164;p3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65" name="Google Shape;165;p32"/>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535">
          <p15:clr>
            <a:srgbClr val="FA7B17"/>
          </p15:clr>
        </p15:guide>
        <p15:guide id="3" pos="2384">
          <p15:clr>
            <a:srgbClr val="FA7B17"/>
          </p15:clr>
        </p15:guide>
        <p15:guide id="4" pos="2643">
          <p15:clr>
            <a:srgbClr val="FA7B17"/>
          </p15:clr>
        </p15:guide>
        <p15:guide id="5" pos="5527">
          <p15:clr>
            <a:srgbClr val="FA7B17"/>
          </p15:clr>
        </p15:guide>
      </p15:sldGuideLst>
    </p:ext>
  </p:extLst>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tyle 8">
  <p:cSld name="TITLE_AND_BODY_1_2_1_1_1_1">
    <p:bg>
      <p:bgPr>
        <a:blipFill>
          <a:blip r:embed="rId2">
            <a:alphaModFix/>
          </a:blip>
          <a:stretch>
            <a:fillRect/>
          </a:stretch>
        </a:blipFill>
      </p:bgPr>
    </p:bg>
    <p:spTree>
      <p:nvGrpSpPr>
        <p:cNvPr id="166" name="Shape 166"/>
        <p:cNvGrpSpPr/>
        <p:nvPr/>
      </p:nvGrpSpPr>
      <p:grpSpPr>
        <a:xfrm>
          <a:off x="0" y="0"/>
          <a:ext cx="0" cy="0"/>
          <a:chOff x="0" y="0"/>
          <a:chExt cx="0" cy="0"/>
        </a:xfrm>
      </p:grpSpPr>
      <p:sp>
        <p:nvSpPr>
          <p:cNvPr id="167" name="Google Shape;167;p33"/>
          <p:cNvSpPr/>
          <p:nvPr/>
        </p:nvSpPr>
        <p:spPr>
          <a:xfrm>
            <a:off x="0" y="0"/>
            <a:ext cx="3100500" cy="5143500"/>
          </a:xfrm>
          <a:prstGeom prst="rect">
            <a:avLst/>
          </a:prstGeom>
          <a:solidFill>
            <a:srgbClr val="86CFE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8" name="Google Shape;168;p33"/>
          <p:cNvPicPr preferRelativeResize="0"/>
          <p:nvPr/>
        </p:nvPicPr>
        <p:blipFill>
          <a:blip r:embed="rId3">
            <a:alphaModFix/>
          </a:blip>
          <a:stretch>
            <a:fillRect/>
          </a:stretch>
        </p:blipFill>
        <p:spPr>
          <a:xfrm>
            <a:off x="8685396" y="4686463"/>
            <a:ext cx="175931" cy="223650"/>
          </a:xfrm>
          <a:prstGeom prst="rect">
            <a:avLst/>
          </a:prstGeom>
          <a:noFill/>
          <a:ln>
            <a:noFill/>
          </a:ln>
        </p:spPr>
      </p:pic>
      <p:sp>
        <p:nvSpPr>
          <p:cNvPr id="169" name="Google Shape;169;p33"/>
          <p:cNvSpPr txBox="1"/>
          <p:nvPr>
            <p:ph type="title"/>
          </p:nvPr>
        </p:nvSpPr>
        <p:spPr>
          <a:xfrm>
            <a:off x="362650" y="1305350"/>
            <a:ext cx="2485200" cy="1910700"/>
          </a:xfrm>
          <a:prstGeom prst="rect">
            <a:avLst/>
          </a:prstGeom>
        </p:spPr>
        <p:txBody>
          <a:bodyPr anchorCtr="0" anchor="t" bIns="91425" lIns="91425" spcFirstLastPara="1" rIns="91425" wrap="square" tIns="91425">
            <a:normAutofit/>
          </a:bodyPr>
          <a:lstStyle>
            <a:lvl1pPr lvl="0" rtl="0">
              <a:spcBef>
                <a:spcPts val="0"/>
              </a:spcBef>
              <a:spcAft>
                <a:spcPts val="0"/>
              </a:spcAft>
              <a:buClr>
                <a:srgbClr val="37155C"/>
              </a:buClr>
              <a:buSzPts val="3000"/>
              <a:buFont typeface="Proxima Nova"/>
              <a:buNone/>
              <a:defRPr b="1" sz="3000">
                <a:solidFill>
                  <a:srgbClr val="37155C"/>
                </a:solidFill>
                <a:latin typeface="Proxima Nova"/>
                <a:ea typeface="Proxima Nova"/>
                <a:cs typeface="Proxima Nova"/>
                <a:sym typeface="Proxima Nov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70" name="Google Shape;170;p33"/>
          <p:cNvSpPr txBox="1"/>
          <p:nvPr>
            <p:ph idx="1" type="body"/>
          </p:nvPr>
        </p:nvSpPr>
        <p:spPr>
          <a:xfrm>
            <a:off x="3551750" y="1493725"/>
            <a:ext cx="5133600" cy="2849100"/>
          </a:xfrm>
          <a:prstGeom prst="rect">
            <a:avLst/>
          </a:prstGeom>
        </p:spPr>
        <p:txBody>
          <a:bodyPr anchorCtr="0" anchor="t" bIns="91425" lIns="91425" spcFirstLastPara="1" rIns="91425" wrap="square" tIns="91425">
            <a:normAutofit/>
          </a:bodyPr>
          <a:lstStyle>
            <a:lvl1pPr indent="-323850" lvl="0" marL="457200" rtl="0">
              <a:spcBef>
                <a:spcPts val="0"/>
              </a:spcBef>
              <a:spcAft>
                <a:spcPts val="0"/>
              </a:spcAft>
              <a:buClr>
                <a:srgbClr val="37155C"/>
              </a:buClr>
              <a:buSzPts val="1500"/>
              <a:buFont typeface="Proxima Nova"/>
              <a:buChar char="●"/>
              <a:defRPr sz="1500">
                <a:solidFill>
                  <a:srgbClr val="37155C"/>
                </a:solidFill>
                <a:latin typeface="Proxima Nova"/>
                <a:ea typeface="Proxima Nova"/>
                <a:cs typeface="Proxima Nova"/>
                <a:sym typeface="Proxima Nova"/>
              </a:defRPr>
            </a:lvl1pPr>
            <a:lvl2pPr indent="-317500" lvl="1" marL="914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2pPr>
            <a:lvl3pPr indent="-317500" lvl="2" marL="1371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3pPr>
            <a:lvl4pPr indent="-317500" lvl="3" marL="1828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4pPr>
            <a:lvl5pPr indent="-317500" lvl="4" marL="22860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5pPr>
            <a:lvl6pPr indent="-317500" lvl="5" marL="27432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6pPr>
            <a:lvl7pPr indent="-317500" lvl="6" marL="32004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7pPr>
            <a:lvl8pPr indent="-317500" lvl="7" marL="36576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8pPr>
            <a:lvl9pPr indent="-317500" lvl="8" marL="4114800" rtl="0">
              <a:spcBef>
                <a:spcPts val="0"/>
              </a:spcBef>
              <a:spcAft>
                <a:spcPts val="0"/>
              </a:spcAft>
              <a:buClr>
                <a:srgbClr val="37155C"/>
              </a:buClr>
              <a:buSzPts val="1400"/>
              <a:buFont typeface="Proxima Nova"/>
              <a:buChar char="■"/>
              <a:defRPr>
                <a:solidFill>
                  <a:srgbClr val="37155C"/>
                </a:solidFill>
                <a:latin typeface="Proxima Nova"/>
                <a:ea typeface="Proxima Nova"/>
                <a:cs typeface="Proxima Nova"/>
                <a:sym typeface="Proxima Nova"/>
              </a:defRPr>
            </a:lvl9pPr>
          </a:lstStyle>
          <a:p/>
        </p:txBody>
      </p:sp>
      <p:sp>
        <p:nvSpPr>
          <p:cNvPr id="171" name="Google Shape;171;p3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pic>
        <p:nvPicPr>
          <p:cNvPr id="172" name="Google Shape;172;p33"/>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extLst>
    <p:ext uri="{DCECCB84-F9BA-43D5-87BE-67443E8EF086}">
      <p15:sldGuideLst>
        <p15:guide id="1" orient="horz" pos="1116">
          <p15:clr>
            <a:srgbClr val="FA7B17"/>
          </p15:clr>
        </p15:guide>
        <p15:guide id="2" pos="300">
          <p15:clr>
            <a:srgbClr val="FA7B17"/>
          </p15:clr>
        </p15:guide>
        <p15:guide id="3" pos="2300">
          <p15:clr>
            <a:srgbClr val="FA7B17"/>
          </p15:clr>
        </p15:guide>
      </p15:sldGuideLst>
    </p:ext>
  </p:extLst>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_4">
    <p:bg>
      <p:bgPr>
        <a:blipFill>
          <a:blip r:embed="rId2">
            <a:alphaModFix/>
          </a:blip>
          <a:stretch>
            <a:fillRect/>
          </a:stretch>
        </a:blipFill>
      </p:bgPr>
    </p:bg>
    <p:spTree>
      <p:nvGrpSpPr>
        <p:cNvPr id="173" name="Shape 173"/>
        <p:cNvGrpSpPr/>
        <p:nvPr/>
      </p:nvGrpSpPr>
      <p:grpSpPr>
        <a:xfrm>
          <a:off x="0" y="0"/>
          <a:ext cx="0" cy="0"/>
          <a:chOff x="0" y="0"/>
          <a:chExt cx="0" cy="0"/>
        </a:xfrm>
      </p:grpSpPr>
      <p:pic>
        <p:nvPicPr>
          <p:cNvPr id="174" name="Google Shape;174;p34"/>
          <p:cNvPicPr preferRelativeResize="0"/>
          <p:nvPr/>
        </p:nvPicPr>
        <p:blipFill>
          <a:blip r:embed="rId3">
            <a:alphaModFix/>
          </a:blip>
          <a:stretch>
            <a:fillRect/>
          </a:stretch>
        </p:blipFill>
        <p:spPr>
          <a:xfrm>
            <a:off x="8685396" y="4686463"/>
            <a:ext cx="175931" cy="223650"/>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Only 1">
  <p:cSld name="CUSTOM_4_1">
    <p:bg>
      <p:bgPr>
        <a:blipFill>
          <a:blip r:embed="rId2">
            <a:alphaModFix/>
          </a:blip>
          <a:stretch>
            <a:fillRect/>
          </a:stretch>
        </a:blipFill>
      </p:bgPr>
    </p:bg>
    <p:spTree>
      <p:nvGrpSpPr>
        <p:cNvPr id="175" name="Shape 175"/>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Only 2">
  <p:cSld name="CUSTOM_4_1_1">
    <p:bg>
      <p:bgPr>
        <a:blipFill>
          <a:blip r:embed="rId2">
            <a:alphaModFix/>
          </a:blip>
          <a:stretch>
            <a:fillRect/>
          </a:stretch>
        </a:blipFill>
      </p:bgPr>
    </p:bg>
    <p:spTree>
      <p:nvGrpSpPr>
        <p:cNvPr id="176" name="Shape 176"/>
        <p:cNvGrpSpPr/>
        <p:nvPr/>
      </p:nvGrpSpPr>
      <p:grpSpPr>
        <a:xfrm>
          <a:off x="0" y="0"/>
          <a:ext cx="0" cy="0"/>
          <a:chOff x="0" y="0"/>
          <a:chExt cx="0" cy="0"/>
        </a:xfrm>
      </p:grpSpPr>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Only 3">
  <p:cSld name="CUSTOM_4_1_1_1">
    <p:bg>
      <p:bgPr>
        <a:blipFill>
          <a:blip r:embed="rId2">
            <a:alphaModFix/>
          </a:blip>
          <a:stretch>
            <a:fillRect/>
          </a:stretch>
        </a:blipFill>
      </p:bgPr>
    </p:bg>
    <p:spTree>
      <p:nvGrpSpPr>
        <p:cNvPr id="177" name="Shape 17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slideLayout" Target="../slideLayouts/slideLayout33.xml"/><Relationship Id="rId11" Type="http://schemas.openxmlformats.org/officeDocument/2006/relationships/slideLayout" Target="../slideLayouts/slideLayout24.xml"/><Relationship Id="rId22" Type="http://schemas.openxmlformats.org/officeDocument/2006/relationships/slideLayout" Target="../slideLayouts/slideLayout35.xml"/><Relationship Id="rId10" Type="http://schemas.openxmlformats.org/officeDocument/2006/relationships/slideLayout" Target="../slideLayouts/slideLayout23.xml"/><Relationship Id="rId21" Type="http://schemas.openxmlformats.org/officeDocument/2006/relationships/slideLayout" Target="../slideLayouts/slideLayout34.xml"/><Relationship Id="rId13" Type="http://schemas.openxmlformats.org/officeDocument/2006/relationships/slideLayout" Target="../slideLayouts/slideLayout26.xml"/><Relationship Id="rId12" Type="http://schemas.openxmlformats.org/officeDocument/2006/relationships/slideLayout" Target="../slideLayouts/slideLayout25.xml"/><Relationship Id="rId23"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5" Type="http://schemas.openxmlformats.org/officeDocument/2006/relationships/slideLayout" Target="../slideLayouts/slideLayout28.xml"/><Relationship Id="rId14" Type="http://schemas.openxmlformats.org/officeDocument/2006/relationships/slideLayout" Target="../slideLayouts/slideLayout27.xml"/><Relationship Id="rId17" Type="http://schemas.openxmlformats.org/officeDocument/2006/relationships/slideLayout" Target="../slideLayouts/slideLayout30.xml"/><Relationship Id="rId16" Type="http://schemas.openxmlformats.org/officeDocument/2006/relationships/slideLayout" Target="../slideLayouts/slideLayout29.xml"/><Relationship Id="rId5" Type="http://schemas.openxmlformats.org/officeDocument/2006/relationships/slideLayout" Target="../slideLayouts/slideLayout18.xml"/><Relationship Id="rId19" Type="http://schemas.openxmlformats.org/officeDocument/2006/relationships/slideLayout" Target="../slideLayouts/slideLayout32.xml"/><Relationship Id="rId6" Type="http://schemas.openxmlformats.org/officeDocument/2006/relationships/slideLayout" Target="../slideLayouts/slideLayout19.xml"/><Relationship Id="rId18" Type="http://schemas.openxmlformats.org/officeDocument/2006/relationships/slideLayout" Target="../slideLayouts/slideLayout31.xml"/><Relationship Id="rId7" Type="http://schemas.openxmlformats.org/officeDocument/2006/relationships/slideLayout" Target="../slideLayouts/slideLayout20.xml"/><Relationship Id="rId8"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60" name="Shape 60"/>
        <p:cNvGrpSpPr/>
        <p:nvPr/>
      </p:nvGrpSpPr>
      <p:grpSpPr>
        <a:xfrm>
          <a:off x="0" y="0"/>
          <a:ext cx="0" cy="0"/>
          <a:chOff x="0" y="0"/>
          <a:chExt cx="0" cy="0"/>
        </a:xfrm>
      </p:grpSpPr>
      <p:sp>
        <p:nvSpPr>
          <p:cNvPr id="61" name="Google Shape;61;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62" name="Google Shape;62;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63" name="Google Shape;63;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8"/>
          <p:cNvSpPr txBox="1"/>
          <p:nvPr>
            <p:ph type="ctrTitle"/>
          </p:nvPr>
        </p:nvSpPr>
        <p:spPr>
          <a:xfrm>
            <a:off x="772677" y="1425811"/>
            <a:ext cx="6890400" cy="2052600"/>
          </a:xfrm>
          <a:prstGeom prst="rect">
            <a:avLst/>
          </a:prstGeom>
        </p:spPr>
        <p:txBody>
          <a:bodyPr anchorCtr="0" anchor="b" bIns="91425" lIns="91425" spcFirstLastPara="1" rIns="91425" wrap="square" tIns="91425">
            <a:normAutofit fontScale="90000"/>
          </a:bodyPr>
          <a:lstStyle/>
          <a:p>
            <a:pPr indent="0" lvl="0" marL="0" rtl="0" algn="l">
              <a:lnSpc>
                <a:spcPct val="115000"/>
              </a:lnSpc>
              <a:spcBef>
                <a:spcPts val="0"/>
              </a:spcBef>
              <a:spcAft>
                <a:spcPts val="0"/>
              </a:spcAft>
              <a:buNone/>
            </a:pPr>
            <a:r>
              <a:rPr lang="en-GB" sz="4050">
                <a:solidFill>
                  <a:schemeClr val="lt2"/>
                </a:solidFill>
                <a:latin typeface="Comic Sans MS"/>
                <a:ea typeface="Comic Sans MS"/>
                <a:cs typeface="Comic Sans MS"/>
                <a:sym typeface="Comic Sans MS"/>
              </a:rPr>
              <a:t>Making a YouTube channel</a:t>
            </a:r>
            <a:r>
              <a:rPr b="1" lang="en-GB" sz="4050">
                <a:solidFill>
                  <a:schemeClr val="lt2"/>
                </a:solidFill>
                <a:latin typeface="Comic Sans MS"/>
                <a:ea typeface="Comic Sans MS"/>
                <a:cs typeface="Comic Sans MS"/>
                <a:sym typeface="Comic Sans MS"/>
              </a:rPr>
              <a:t> - Parent Guide</a:t>
            </a:r>
            <a:endParaRPr b="1" sz="4050">
              <a:solidFill>
                <a:schemeClr val="lt2"/>
              </a:solidFill>
              <a:latin typeface="Comic Sans MS"/>
              <a:ea typeface="Comic Sans MS"/>
              <a:cs typeface="Comic Sans MS"/>
              <a:sym typeface="Comic Sans MS"/>
            </a:endParaRPr>
          </a:p>
          <a:p>
            <a:pPr indent="0" lvl="0" marL="0" rtl="0" algn="l">
              <a:lnSpc>
                <a:spcPct val="115000"/>
              </a:lnSpc>
              <a:spcBef>
                <a:spcPts val="1000"/>
              </a:spcBef>
              <a:spcAft>
                <a:spcPts val="1000"/>
              </a:spcAft>
              <a:buClr>
                <a:schemeClr val="dk1"/>
              </a:buClr>
              <a:buSzPct val="36666"/>
              <a:buFont typeface="Arial"/>
              <a:buNone/>
            </a:pPr>
            <a:r>
              <a:rPr lang="en-GB" sz="3000">
                <a:solidFill>
                  <a:srgbClr val="8F27F6"/>
                </a:solidFill>
                <a:latin typeface="Comic Sans MS"/>
                <a:ea typeface="Comic Sans MS"/>
                <a:cs typeface="Comic Sans MS"/>
                <a:sym typeface="Comic Sans MS"/>
              </a:rPr>
              <a:t>A quick guide for what you need to know</a:t>
            </a:r>
            <a:endParaRPr sz="4100">
              <a:solidFill>
                <a:schemeClr val="lt2"/>
              </a:solidFill>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9"/>
          <p:cNvSpPr txBox="1"/>
          <p:nvPr>
            <p:ph type="title"/>
          </p:nvPr>
        </p:nvSpPr>
        <p:spPr>
          <a:xfrm>
            <a:off x="362650" y="283675"/>
            <a:ext cx="8520600" cy="1218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Why set up a YouTube channel?</a:t>
            </a:r>
            <a:endParaRPr sz="3650">
              <a:solidFill>
                <a:srgbClr val="37155C"/>
              </a:solidFill>
            </a:endParaRPr>
          </a:p>
        </p:txBody>
      </p:sp>
      <p:sp>
        <p:nvSpPr>
          <p:cNvPr id="188" name="Google Shape;188;p39"/>
          <p:cNvSpPr txBox="1"/>
          <p:nvPr>
            <p:ph idx="1" type="body"/>
          </p:nvPr>
        </p:nvSpPr>
        <p:spPr>
          <a:xfrm>
            <a:off x="362650" y="1727100"/>
            <a:ext cx="7603800" cy="302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For many children and young people, YouTube is where they interact with some of their favourite creators. </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rPr lang="en-GB" sz="1800">
                <a:solidFill>
                  <a:srgbClr val="37155C"/>
                </a:solidFill>
                <a:latin typeface="Comic Sans MS"/>
                <a:ea typeface="Comic Sans MS"/>
                <a:cs typeface="Comic Sans MS"/>
                <a:sym typeface="Comic Sans MS"/>
              </a:rPr>
              <a:t>Some young YouTubers have channels set up by their parents – for example ‘Like Nastya’, a channel featuring seven-year-old Nastya but managed by her father – whilst older creators have more autonomy over their channel and account settings.</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40"/>
          <p:cNvSpPr txBox="1"/>
          <p:nvPr>
            <p:ph type="title"/>
          </p:nvPr>
        </p:nvSpPr>
        <p:spPr>
          <a:xfrm>
            <a:off x="362650" y="28367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How to set up a YouTube channel</a:t>
            </a:r>
            <a:r>
              <a:rPr b="1" lang="en-GB" sz="3650">
                <a:latin typeface="Comic Sans MS"/>
                <a:ea typeface="Comic Sans MS"/>
                <a:cs typeface="Comic Sans MS"/>
                <a:sym typeface="Comic Sans MS"/>
              </a:rPr>
              <a:t>?</a:t>
            </a:r>
            <a:endParaRPr b="1" sz="3650">
              <a:solidFill>
                <a:srgbClr val="37155C"/>
              </a:solidFill>
              <a:latin typeface="Comic Sans MS"/>
              <a:ea typeface="Comic Sans MS"/>
              <a:cs typeface="Comic Sans MS"/>
              <a:sym typeface="Comic Sans MS"/>
            </a:endParaRPr>
          </a:p>
        </p:txBody>
      </p:sp>
      <p:sp>
        <p:nvSpPr>
          <p:cNvPr id="194" name="Google Shape;194;p40"/>
          <p:cNvSpPr txBox="1"/>
          <p:nvPr>
            <p:ph idx="1" type="body"/>
          </p:nvPr>
        </p:nvSpPr>
        <p:spPr>
          <a:xfrm>
            <a:off x="362650" y="1308474"/>
            <a:ext cx="7603800" cy="292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To set up a YouTube channel, your child will first need a Google account. They can then log in to YouTube with this account and click ‘create channel’ on their profile icon.</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Next, they’ll need to choose a name for their channel. Recommend that your child doesn’t put any personal information in their channel name.</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rPr lang="en-GB" sz="1800">
                <a:solidFill>
                  <a:srgbClr val="37155C"/>
                </a:solidFill>
                <a:latin typeface="Comic Sans MS"/>
                <a:ea typeface="Comic Sans MS"/>
                <a:cs typeface="Comic Sans MS"/>
                <a:sym typeface="Comic Sans MS"/>
              </a:rPr>
              <a:t>Finally, before they’re able to upload videos longer than 15 minutes, they’ll need to verify the channel by providing a phone number.</a:t>
            </a:r>
            <a:endParaRPr sz="2200">
              <a:solidFill>
                <a:srgbClr val="37155C"/>
              </a:solidFill>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41"/>
          <p:cNvSpPr txBox="1"/>
          <p:nvPr>
            <p:ph type="title"/>
          </p:nvPr>
        </p:nvSpPr>
        <p:spPr>
          <a:xfrm>
            <a:off x="362650" y="28367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What safety settings are there?</a:t>
            </a:r>
            <a:endParaRPr b="1" sz="3650">
              <a:solidFill>
                <a:srgbClr val="37155C"/>
              </a:solidFill>
              <a:latin typeface="Comic Sans MS"/>
              <a:ea typeface="Comic Sans MS"/>
              <a:cs typeface="Comic Sans MS"/>
              <a:sym typeface="Comic Sans MS"/>
            </a:endParaRPr>
          </a:p>
        </p:txBody>
      </p:sp>
      <p:sp>
        <p:nvSpPr>
          <p:cNvPr id="200" name="Google Shape;200;p41"/>
          <p:cNvSpPr txBox="1"/>
          <p:nvPr>
            <p:ph idx="1" type="body"/>
          </p:nvPr>
        </p:nvSpPr>
        <p:spPr>
          <a:xfrm>
            <a:off x="362650" y="1325856"/>
            <a:ext cx="7603800" cy="292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For your child to set up a YouTube channel, they need to be at least 13. Until they’re 18, you’ll also need to provide parental permission. </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Once your child is over 13, YouTube content that may have been automatically blocked may now be available. </a:t>
            </a:r>
            <a:r>
              <a:rPr lang="en-GB" sz="1800">
                <a:solidFill>
                  <a:srgbClr val="37155C"/>
                </a:solidFill>
                <a:latin typeface="Comic Sans MS"/>
                <a:ea typeface="Comic Sans MS"/>
                <a:cs typeface="Comic Sans MS"/>
                <a:sym typeface="Comic Sans MS"/>
              </a:rPr>
              <a:t>You can manually turn on ‘restricted mode’ to filter out inappropriate content. </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None/>
            </a:pPr>
            <a:r>
              <a:rPr lang="en-GB" sz="1800">
                <a:solidFill>
                  <a:srgbClr val="37155C"/>
                </a:solidFill>
                <a:latin typeface="Comic Sans MS"/>
                <a:ea typeface="Comic Sans MS"/>
                <a:cs typeface="Comic Sans MS"/>
                <a:sym typeface="Comic Sans MS"/>
              </a:rPr>
              <a:t>Whilst you can’t make your entire channel private, you can make individual videos private. Comments are disabled by default on private videos.</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42"/>
          <p:cNvSpPr txBox="1"/>
          <p:nvPr>
            <p:ph type="title"/>
          </p:nvPr>
        </p:nvSpPr>
        <p:spPr>
          <a:xfrm>
            <a:off x="362650" y="28367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000"/>
              </a:spcAft>
              <a:buClr>
                <a:schemeClr val="dk1"/>
              </a:buClr>
              <a:buSzPts val="1100"/>
              <a:buFont typeface="Arial"/>
              <a:buNone/>
            </a:pPr>
            <a:r>
              <a:rPr b="1" lang="en-GB" sz="3650">
                <a:latin typeface="Comic Sans MS"/>
                <a:ea typeface="Comic Sans MS"/>
                <a:cs typeface="Comic Sans MS"/>
                <a:sym typeface="Comic Sans MS"/>
              </a:rPr>
              <a:t>What safety settings are there?</a:t>
            </a:r>
            <a:endParaRPr b="1" sz="3650">
              <a:solidFill>
                <a:srgbClr val="37155C"/>
              </a:solidFill>
              <a:latin typeface="Comic Sans MS"/>
              <a:ea typeface="Comic Sans MS"/>
              <a:cs typeface="Comic Sans MS"/>
              <a:sym typeface="Comic Sans MS"/>
            </a:endParaRPr>
          </a:p>
        </p:txBody>
      </p:sp>
      <p:sp>
        <p:nvSpPr>
          <p:cNvPr id="206" name="Google Shape;206;p42"/>
          <p:cNvSpPr txBox="1"/>
          <p:nvPr>
            <p:ph idx="1" type="body"/>
          </p:nvPr>
        </p:nvSpPr>
        <p:spPr>
          <a:xfrm>
            <a:off x="362650" y="1325856"/>
            <a:ext cx="7603800" cy="292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800">
                <a:solidFill>
                  <a:srgbClr val="37155C"/>
                </a:solidFill>
                <a:latin typeface="Comic Sans MS"/>
                <a:ea typeface="Comic Sans MS"/>
                <a:cs typeface="Comic Sans MS"/>
                <a:sym typeface="Comic Sans MS"/>
              </a:rPr>
              <a:t>You can also switch off ‘allow comments’ to disable commenting, hide comments from specific users as well as filtering out ‘blocked words’. Any words added to your ‘blocked’ list won’t be visible in the comments.</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None/>
            </a:pPr>
            <a:r>
              <a:rPr lang="en-GB" sz="1800">
                <a:solidFill>
                  <a:srgbClr val="37155C"/>
                </a:solidFill>
                <a:latin typeface="Comic Sans MS"/>
                <a:ea typeface="Comic Sans MS"/>
                <a:cs typeface="Comic Sans MS"/>
                <a:sym typeface="Comic Sans MS"/>
              </a:rPr>
              <a:t>YouTube offers a ‘flagging’ system for content (either comments or videos) that violates their community guidelines. Once flagged, YouTube moderators will review it.</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43"/>
          <p:cNvSpPr txBox="1"/>
          <p:nvPr>
            <p:ph type="title"/>
          </p:nvPr>
        </p:nvSpPr>
        <p:spPr>
          <a:xfrm>
            <a:off x="362650" y="283675"/>
            <a:ext cx="8520600" cy="572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GB" sz="3650">
                <a:latin typeface="Comic Sans MS"/>
                <a:ea typeface="Comic Sans MS"/>
                <a:cs typeface="Comic Sans MS"/>
                <a:sym typeface="Comic Sans MS"/>
              </a:rPr>
              <a:t>What should I do?</a:t>
            </a:r>
            <a:r>
              <a:rPr b="1" lang="en-GB" sz="3650">
                <a:solidFill>
                  <a:srgbClr val="37155C"/>
                </a:solidFill>
                <a:latin typeface="Comic Sans MS"/>
                <a:ea typeface="Comic Sans MS"/>
                <a:cs typeface="Comic Sans MS"/>
                <a:sym typeface="Comic Sans MS"/>
              </a:rPr>
              <a:t> </a:t>
            </a:r>
            <a:endParaRPr b="1" sz="3650">
              <a:solidFill>
                <a:srgbClr val="37155C"/>
              </a:solidFill>
              <a:latin typeface="Comic Sans MS"/>
              <a:ea typeface="Comic Sans MS"/>
              <a:cs typeface="Comic Sans MS"/>
              <a:sym typeface="Comic Sans MS"/>
            </a:endParaRPr>
          </a:p>
          <a:p>
            <a:pPr indent="0" lvl="0" marL="0" rtl="0" algn="l">
              <a:lnSpc>
                <a:spcPct val="115000"/>
              </a:lnSpc>
              <a:spcBef>
                <a:spcPts val="1000"/>
              </a:spcBef>
              <a:spcAft>
                <a:spcPts val="1000"/>
              </a:spcAft>
              <a:buNone/>
            </a:pPr>
            <a:r>
              <a:t/>
            </a:r>
            <a:endParaRPr b="1" sz="3650">
              <a:latin typeface="Comic Sans MS"/>
              <a:ea typeface="Comic Sans MS"/>
              <a:cs typeface="Comic Sans MS"/>
              <a:sym typeface="Comic Sans MS"/>
            </a:endParaRPr>
          </a:p>
        </p:txBody>
      </p:sp>
      <p:sp>
        <p:nvSpPr>
          <p:cNvPr id="212" name="Google Shape;212;p43"/>
          <p:cNvSpPr txBox="1"/>
          <p:nvPr>
            <p:ph idx="1" type="body"/>
          </p:nvPr>
        </p:nvSpPr>
        <p:spPr>
          <a:xfrm>
            <a:off x="362650" y="1325849"/>
            <a:ext cx="7603800" cy="3554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Making a YouTube channel can be a great way for your child to exercise their creativity. Take an interest in the content your child makes and encourage them with their passion.</a:t>
            </a:r>
            <a:endParaRPr sz="1800">
              <a:solidFill>
                <a:srgbClr val="37155C"/>
              </a:solidFill>
              <a:latin typeface="Comic Sans MS"/>
              <a:ea typeface="Comic Sans MS"/>
              <a:cs typeface="Comic Sans MS"/>
              <a:sym typeface="Comic Sans MS"/>
            </a:endParaRPr>
          </a:p>
          <a:p>
            <a:pPr indent="0" lvl="0" marL="0" rtl="0" algn="l">
              <a:spcBef>
                <a:spcPts val="1000"/>
              </a:spcBef>
              <a:spcAft>
                <a:spcPts val="0"/>
              </a:spcAft>
              <a:buClr>
                <a:schemeClr val="dk1"/>
              </a:buClr>
              <a:buSzPts val="1100"/>
              <a:buFont typeface="Arial"/>
              <a:buNone/>
            </a:pPr>
            <a:r>
              <a:rPr lang="en-GB" sz="1800">
                <a:solidFill>
                  <a:srgbClr val="37155C"/>
                </a:solidFill>
                <a:latin typeface="Comic Sans MS"/>
                <a:ea typeface="Comic Sans MS"/>
                <a:cs typeface="Comic Sans MS"/>
                <a:sym typeface="Comic Sans MS"/>
              </a:rPr>
              <a:t>Make sure your child knows that unles they make a video private, anyone will be able to view it. Remind them to think carefully before posting a video.</a:t>
            </a:r>
            <a:endParaRPr sz="1800">
              <a:solidFill>
                <a:srgbClr val="37155C"/>
              </a:solidFill>
              <a:latin typeface="Comic Sans MS"/>
              <a:ea typeface="Comic Sans MS"/>
              <a:cs typeface="Comic Sans MS"/>
              <a:sym typeface="Comic Sans MS"/>
            </a:endParaRPr>
          </a:p>
          <a:p>
            <a:pPr indent="0" lvl="0" marL="0" rtl="0" algn="l">
              <a:spcBef>
                <a:spcPts val="1000"/>
              </a:spcBef>
              <a:spcAft>
                <a:spcPts val="1000"/>
              </a:spcAft>
              <a:buClr>
                <a:schemeClr val="dk1"/>
              </a:buClr>
              <a:buSzPts val="1100"/>
              <a:buFont typeface="Arial"/>
              <a:buNone/>
            </a:pPr>
            <a:r>
              <a:rPr lang="en-GB" sz="1800">
                <a:solidFill>
                  <a:srgbClr val="37155C"/>
                </a:solidFill>
                <a:latin typeface="Comic Sans MS"/>
                <a:ea typeface="Comic Sans MS"/>
                <a:cs typeface="Comic Sans MS"/>
                <a:sym typeface="Comic Sans MS"/>
              </a:rPr>
              <a:t>It’s also worth advising your child to filter out upsetting comments by using the blocked words list. </a:t>
            </a:r>
            <a:endParaRPr sz="1800">
              <a:solidFill>
                <a:srgbClr val="37155C"/>
              </a:solidFill>
              <a:latin typeface="Comic Sans MS"/>
              <a:ea typeface="Comic Sans MS"/>
              <a:cs typeface="Comic Sans MS"/>
              <a:sym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