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  <p:embeddedFont>
      <p:font typeface="Proxima Nova Extrabold"/>
      <p:bold r:id="rId19"/>
    </p:embeddedFont>
    <p:embeddedFont>
      <p:font typeface="Proxima Nova Semibold"/>
      <p:regular r:id="rId20"/>
      <p:bold r:id="rId21"/>
      <p:boldItalic r:id="rId22"/>
    </p:embeddedFont>
    <p:embeddedFont>
      <p:font typeface="Helvetica Neue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regular.fntdata"/><Relationship Id="rId22" Type="http://schemas.openxmlformats.org/officeDocument/2006/relationships/font" Target="fonts/ProximaNovaSemibold-boldItalic.fntdata"/><Relationship Id="rId21" Type="http://schemas.openxmlformats.org/officeDocument/2006/relationships/font" Target="fonts/ProximaNovaSemibold-bold.fntdata"/><Relationship Id="rId24" Type="http://schemas.openxmlformats.org/officeDocument/2006/relationships/font" Target="fonts/HelveticaNeueLight-bold.fntdata"/><Relationship Id="rId23" Type="http://schemas.openxmlformats.org/officeDocument/2006/relationships/font" Target="fonts/HelveticaNeue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Light-boldItalic.fntdata"/><Relationship Id="rId25" Type="http://schemas.openxmlformats.org/officeDocument/2006/relationships/font" Target="fonts/HelveticaNeueLight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8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19" Type="http://schemas.openxmlformats.org/officeDocument/2006/relationships/font" Target="fonts/ProximaNovaExtrabold-bold.fntdata"/><Relationship Id="rId18" Type="http://schemas.openxmlformats.org/officeDocument/2006/relationships/font" Target="fonts/ProximaNova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f3aeb4c7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f3aeb4c7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f3aeb4c7a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f3aeb4c7a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f3aeb4c7a3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f3aeb4c7a3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884786d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884786d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9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9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arentzone.org.uk/advice/parent-guides" TargetMode="External"/><Relationship Id="rId4" Type="http://schemas.openxmlformats.org/officeDocument/2006/relationships/hyperlink" Target="https://parentzone.org.uk/tech-shock-parent-zone-podcas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5" y="794261"/>
            <a:ext cx="6890400" cy="2715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Passwords</a:t>
            </a: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 and tricks to help your child keep their personal online accounts more secure and safe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should I know about passwords?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832798"/>
            <a:ext cx="7603800" cy="27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Passwords stop other people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accessing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private accounts and getting hold of personal information.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child may either be starting out online, or already have their online accounts – but it is vital they know how to build strong, secure passwords to protect them.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How can I help my child create strong 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passwords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825803"/>
            <a:ext cx="7603800" cy="326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Passwords should be easy for your child to remember, but difficult for others to guess.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 could pick two words that mean something to them – like the name of a pet or a favourite colour.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Another easy tip is using a mix of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uppercase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lowercase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letters, as well as numbers and symbols. For example, </a:t>
            </a:r>
            <a:r>
              <a:rPr b="1"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password1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could become </a:t>
            </a:r>
            <a:r>
              <a:rPr b="1"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p@55woRD!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Is it safer to always use the same password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830907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No. It might feel easier having just one password for all your accounts, because remembering lots of different passwords can be tricky.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But using just one password puts you at greater risk of hackers gaining access to all your accounts.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It’s important to remind your child that using different passwords for different platforms will minimise risk.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Should they write their passwords down</a:t>
            </a: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831361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No. It might seem like a simple way to remember lots of passwords – but there is a risk that they could be found by someone else.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Memorising a few different passwords is safer than writing them down.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Many smartphones and devices will now create and store passwords safely for you – and most online accounts will always let you reset a password if you forget.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else should I tell my child?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may seem obvious but remind your child that they should never share their passwords – even with people they trust, like friends or siblings.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 tell them to watch out for scams and phishing. Reliable websites and apps will never ask you to share your password.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4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More info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62650" y="1325849"/>
            <a:ext cx="7603800" cy="355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Read our range of parent guides for digital tips, information and advice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Subscribe to the latest Tech Shock podcast from Parent Zone</a:t>
            </a:r>
            <a:endParaRPr sz="18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