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4" r:id="rId4"/>
    <p:sldMasterId id="2147483685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Proxima Nova"/>
      <p:regular r:id="rId13"/>
      <p:bold r:id="rId14"/>
      <p:italic r:id="rId15"/>
      <p:boldItalic r:id="rId16"/>
    </p:embeddedFont>
    <p:embeddedFont>
      <p:font typeface="Proxima Nova Extrabold"/>
      <p:bold r:id="rId17"/>
    </p:embeddedFont>
    <p:embeddedFont>
      <p:font typeface="Proxima Nova Semibold"/>
      <p:regular r:id="rId18"/>
      <p:bold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0">
          <p15:clr>
            <a:srgbClr val="A4A3A4"/>
          </p15:clr>
        </p15:guide>
        <p15:guide id="2" orient="horz" pos="171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/>
        <p:guide pos="171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ProximaNovaSemibold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ProximaNova-regular.fntdata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ProximaNova-italic.fntdata"/><Relationship Id="rId14" Type="http://schemas.openxmlformats.org/officeDocument/2006/relationships/font" Target="fonts/ProximaNova-bold.fntdata"/><Relationship Id="rId17" Type="http://schemas.openxmlformats.org/officeDocument/2006/relationships/font" Target="fonts/ProximaNovaExtrabold-bold.fntdata"/><Relationship Id="rId16" Type="http://schemas.openxmlformats.org/officeDocument/2006/relationships/font" Target="fonts/ProximaNova-boldItalic.fntdata"/><Relationship Id="rId5" Type="http://schemas.openxmlformats.org/officeDocument/2006/relationships/slideMaster" Target="slideMasters/slideMaster2.xml"/><Relationship Id="rId19" Type="http://schemas.openxmlformats.org/officeDocument/2006/relationships/font" Target="fonts/ProximaNovaSemibold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roximaNovaSemibol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119b079aeb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119b079aeb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19b079aeb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119b079aeb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191922448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191922448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1191922448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1191922448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1919224485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191922448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119b079aebd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119b079aebd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1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9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7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1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p1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p1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Dark Purple)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4" name="Google Shape;64;p16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F27F6"/>
              </a:buClr>
              <a:buSzPts val="1800"/>
              <a:buFont typeface="Proxima Nova"/>
              <a:buNone/>
              <a:defRPr b="1">
                <a:solidFill>
                  <a:srgbClr val="8F27F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66" name="Google Shape;6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625"/>
            <a:ext cx="1882975" cy="30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ctrTitle"/>
          </p:nvPr>
        </p:nvSpPr>
        <p:spPr>
          <a:xfrm>
            <a:off x="750752" y="88612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9" name="Google Shape;69;p17"/>
          <p:cNvSpPr txBox="1"/>
          <p:nvPr>
            <p:ph idx="1" type="subTitle"/>
          </p:nvPr>
        </p:nvSpPr>
        <p:spPr>
          <a:xfrm>
            <a:off x="750750" y="29104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1" name="Google Shape;7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1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 Semibold"/>
              <a:buNone/>
              <a:defRPr sz="3000">
                <a:solidFill>
                  <a:schemeClr val="lt1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76" name="Google Shape;7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Body 2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type="title"/>
          </p:nvPr>
        </p:nvSpPr>
        <p:spPr>
          <a:xfrm>
            <a:off x="362650" y="579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" type="body"/>
          </p:nvPr>
        </p:nvSpPr>
        <p:spPr>
          <a:xfrm>
            <a:off x="362650" y="1311000"/>
            <a:ext cx="760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1" name="Google Shape;8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002">
          <p15:clr>
            <a:srgbClr val="FA7B17"/>
          </p15:clr>
        </p15:guide>
        <p15:guide id="2" pos="300">
          <p15:clr>
            <a:srgbClr val="FA7B17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1">
  <p:cSld name="TITLE_AND_BOD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0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37155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20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7" name="Google Shape;87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88" name="Google Shape;8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2">
  <p:cSld name="TITLE_AND_BODY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F27F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21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5" name="Google Shape;9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3">
  <p:cSld name="TITLE_AND_BODY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7C003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2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2" name="Google Shape;10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4">
  <p:cSld name="TITLE_AND_BODY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E10E5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08" name="Google Shape;10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09" name="Google Shape;10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5">
  <p:cSld name="TITLE_AND_BODY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1A43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4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5" name="Google Shape;11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16" name="Google Shape;116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6">
  <p:cSld name="TITLE_AND_BODY_1_2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5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0F2B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5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A4332"/>
              </a:buClr>
              <a:buSzPts val="3000"/>
              <a:buFont typeface="Proxima Nova"/>
              <a:buNone/>
              <a:defRPr b="1" sz="3000">
                <a:solidFill>
                  <a:srgbClr val="1A433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1" name="Google Shape;121;p25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2" name="Google Shape;122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23" name="Google Shape;12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7">
  <p:cSld name="TITLE_AND_BODY_1_2_1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6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5F7DD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6" name="Google Shape;12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6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28" name="Google Shape;128;p26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9" name="Google Shape;129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0" name="Google Shape;13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1">
  <p:cSld name="TITLE_AND_BODY_1_2_1_1_1_2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3" name="Google Shape;133;p27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4" name="Google Shape;134;p27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35" name="Google Shape;135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36" name="Google Shape;13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1">
  <p:cSld name="TITLE_AND_BODY_1_2_1_1_1_2_1_3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8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0" name="Google Shape;140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1" name="Google Shape;14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2">
  <p:cSld name="TITLE_AND_BODY_1_2_1_1_1_2_1_3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9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Proxima Nova Extrabold"/>
              <a:buNone/>
              <a:defRPr sz="4800">
                <a:solidFill>
                  <a:schemeClr val="lt1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45" name="Google Shape;145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46" name="Google Shape;146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Out Text 3">
  <p:cSld name="TITLE_AND_BODY_1_2_1_1_1_2_1_3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30"/>
          <p:cNvSpPr txBox="1"/>
          <p:nvPr>
            <p:ph type="title"/>
          </p:nvPr>
        </p:nvSpPr>
        <p:spPr>
          <a:xfrm>
            <a:off x="1681700" y="1860175"/>
            <a:ext cx="6222300" cy="156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4800"/>
              <a:buFont typeface="Proxima Nova Extrabold"/>
              <a:buNone/>
              <a:defRPr sz="4800">
                <a:solidFill>
                  <a:srgbClr val="37155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0" name="Google Shape;150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1" name="Google Shape;15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2">
  <p:cSld name="TITLE_AND_BODY_1_2_1_1_1_2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54" name="Google Shape;154;p31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Proxima Nova"/>
              <a:buNone/>
              <a:defRPr b="1" sz="30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5" name="Google Shape;155;p31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roxima Nova"/>
              <a:buChar char="●"/>
              <a:defRPr sz="15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●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○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Proxima Nova"/>
              <a:buChar char="■"/>
              <a:defRPr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56" name="Google Shape;156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7" name="Google Shape;157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85406" y="4686487"/>
            <a:ext cx="175925" cy="223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(Purple)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29150" y="1280400"/>
            <a:ext cx="7358400" cy="162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roxima Nova"/>
              <a:buNone/>
              <a:defRPr b="1" sz="5400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753900" y="2902500"/>
            <a:ext cx="7308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None/>
              <a:defRPr b="1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100" y="4384166"/>
            <a:ext cx="1882975" cy="30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ing Body 2-Col 3">
  <p:cSld name="TITLE_AND_BODY_1_2_1_1_1_2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32"/>
          <p:cNvSpPr txBox="1"/>
          <p:nvPr>
            <p:ph type="title"/>
          </p:nvPr>
        </p:nvSpPr>
        <p:spPr>
          <a:xfrm>
            <a:off x="7531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2800"/>
              <a:buNone/>
              <a:defRPr>
                <a:solidFill>
                  <a:srgbClr val="37155C"/>
                </a:solidFill>
              </a:defRPr>
            </a:lvl9pPr>
          </a:lstStyle>
          <a:p/>
        </p:txBody>
      </p:sp>
      <p:sp>
        <p:nvSpPr>
          <p:cNvPr id="161" name="Google Shape;161;p32"/>
          <p:cNvSpPr txBox="1"/>
          <p:nvPr>
            <p:ph idx="1" type="body"/>
          </p:nvPr>
        </p:nvSpPr>
        <p:spPr>
          <a:xfrm>
            <a:off x="4084025" y="1493725"/>
            <a:ext cx="46893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2" name="Google Shape;162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63" name="Google Shape;163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535">
          <p15:clr>
            <a:srgbClr val="FA7B17"/>
          </p15:clr>
        </p15:guide>
        <p15:guide id="3" pos="2384">
          <p15:clr>
            <a:srgbClr val="FA7B17"/>
          </p15:clr>
        </p15:guide>
        <p15:guide id="4" pos="2643">
          <p15:clr>
            <a:srgbClr val="FA7B17"/>
          </p15:clr>
        </p15:guide>
        <p15:guide id="5" pos="5527">
          <p15:clr>
            <a:srgbClr val="FA7B17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Style 8">
  <p:cSld name="TITLE_AND_BODY_1_2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3"/>
          <p:cNvSpPr/>
          <p:nvPr/>
        </p:nvSpPr>
        <p:spPr>
          <a:xfrm>
            <a:off x="0" y="0"/>
            <a:ext cx="3100500" cy="5143500"/>
          </a:xfrm>
          <a:prstGeom prst="rect">
            <a:avLst/>
          </a:prstGeom>
          <a:solidFill>
            <a:srgbClr val="86CFE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6" name="Google Shape;166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33"/>
          <p:cNvSpPr txBox="1"/>
          <p:nvPr>
            <p:ph type="title"/>
          </p:nvPr>
        </p:nvSpPr>
        <p:spPr>
          <a:xfrm>
            <a:off x="362650" y="1305350"/>
            <a:ext cx="2485200" cy="191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"/>
              <a:buNone/>
              <a:defRPr b="1" sz="30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68" name="Google Shape;168;p33"/>
          <p:cNvSpPr txBox="1"/>
          <p:nvPr>
            <p:ph idx="1" type="body"/>
          </p:nvPr>
        </p:nvSpPr>
        <p:spPr>
          <a:xfrm>
            <a:off x="3551750" y="1493725"/>
            <a:ext cx="5133600" cy="284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23850" lvl="0" marL="457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500"/>
              <a:buFont typeface="Proxima Nova"/>
              <a:buChar char="●"/>
              <a:defRPr sz="15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69" name="Google Shape;169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70" name="Google Shape;17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>
        <p15:guide id="1" orient="horz" pos="1116">
          <p15:clr>
            <a:srgbClr val="FA7B17"/>
          </p15:clr>
        </p15:guide>
        <p15:guide id="2" pos="300">
          <p15:clr>
            <a:srgbClr val="FA7B17"/>
          </p15:clr>
        </p15:guide>
        <p15:guide id="3" pos="2300">
          <p15:clr>
            <a:srgbClr val="FA7B17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CUSTOM_4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Google Shape;172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ite">
  <p:cSld name="CUSTOM_4_2">
    <p:bg>
      <p:bgPr>
        <a:solidFill>
          <a:schemeClr val="lt1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3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685396" y="4686463"/>
            <a:ext cx="175931" cy="22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1">
  <p:cSld name="CUSTOM_4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2">
  <p:cSld name="CUSTOM_4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Only 3">
  <p:cSld name="CUSTOM_4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2" name="Google Shape;4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23.xml"/><Relationship Id="rId21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26.xml"/><Relationship Id="rId24" Type="http://schemas.openxmlformats.org/officeDocument/2006/relationships/theme" Target="../theme/theme2.xml"/><Relationship Id="rId12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6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32.xml"/><Relationship Id="rId6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3000"/>
              <a:buFont typeface="Proxima Nova Semibold"/>
              <a:buNone/>
              <a:defRPr sz="3000">
                <a:solidFill>
                  <a:srgbClr val="37155C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800"/>
              <a:buFont typeface="Proxima Nova"/>
              <a:buChar char="●"/>
              <a:defRPr sz="1800"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●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○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37155C"/>
              </a:buClr>
              <a:buSzPts val="1400"/>
              <a:buFont typeface="Proxima Nova"/>
              <a:buChar char="■"/>
              <a:defRPr>
                <a:solidFill>
                  <a:srgbClr val="37155C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3.png"/><Relationship Id="rId4" Type="http://schemas.openxmlformats.org/officeDocument/2006/relationships/image" Target="../media/image21.png"/><Relationship Id="rId5" Type="http://schemas.openxmlformats.org/officeDocument/2006/relationships/image" Target="../media/image2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0.png"/><Relationship Id="rId4" Type="http://schemas.openxmlformats.org/officeDocument/2006/relationships/image" Target="../media/image25.png"/><Relationship Id="rId5" Type="http://schemas.openxmlformats.org/officeDocument/2006/relationships/image" Target="../media/image2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6.png"/><Relationship Id="rId4" Type="http://schemas.openxmlformats.org/officeDocument/2006/relationships/image" Target="../media/image24.png"/><Relationship Id="rId5" Type="http://schemas.openxmlformats.org/officeDocument/2006/relationships/image" Target="../media/image2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4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9"/>
          <p:cNvSpPr txBox="1"/>
          <p:nvPr>
            <p:ph type="ctrTitle"/>
          </p:nvPr>
        </p:nvSpPr>
        <p:spPr>
          <a:xfrm>
            <a:off x="761702" y="1862175"/>
            <a:ext cx="68904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100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Resilient Families</a:t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6666"/>
              <a:buFont typeface="Arial"/>
              <a:buNone/>
            </a:pPr>
            <a:r>
              <a:rPr lang="en-GB" sz="3000">
                <a:solidFill>
                  <a:srgbClr val="8F27F6"/>
                </a:solidFill>
                <a:latin typeface="Comic Sans MS"/>
                <a:ea typeface="Comic Sans MS"/>
                <a:cs typeface="Comic Sans MS"/>
                <a:sym typeface="Comic Sans MS"/>
              </a:rPr>
              <a:t>Critical thinking skills</a:t>
            </a:r>
            <a:endParaRPr sz="3000">
              <a:solidFill>
                <a:srgbClr val="8F27F6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chemeClr val="lt2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0"/>
          <p:cNvSpPr txBox="1"/>
          <p:nvPr>
            <p:ph type="title"/>
          </p:nvPr>
        </p:nvSpPr>
        <p:spPr>
          <a:xfrm>
            <a:off x="362650" y="2836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-GB" sz="3650">
                <a:latin typeface="Comic Sans MS"/>
                <a:ea typeface="Comic Sans MS"/>
                <a:cs typeface="Comic Sans MS"/>
                <a:sym typeface="Comic Sans MS"/>
              </a:rPr>
              <a:t>Use your critical thinking skills to decide what to do if these things happen…</a:t>
            </a:r>
            <a:endParaRPr sz="3650">
              <a:solidFill>
                <a:srgbClr val="37155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 txBox="1"/>
          <p:nvPr>
            <p:ph type="title"/>
          </p:nvPr>
        </p:nvSpPr>
        <p:spPr>
          <a:xfrm>
            <a:off x="134050" y="283675"/>
            <a:ext cx="536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3650">
                <a:latin typeface="Comic Sans MS"/>
                <a:ea typeface="Comic Sans MS"/>
                <a:cs typeface="Comic Sans MS"/>
                <a:sym typeface="Comic Sans MS"/>
              </a:rPr>
              <a:t>1.</a:t>
            </a:r>
            <a:endParaRPr sz="365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93" name="Google Shape;193;p41"/>
          <p:cNvSpPr txBox="1"/>
          <p:nvPr>
            <p:ph idx="1" type="body"/>
          </p:nvPr>
        </p:nvSpPr>
        <p:spPr>
          <a:xfrm>
            <a:off x="362650" y="2928175"/>
            <a:ext cx="7603800" cy="212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94" name="Google Shape;194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525" y="2928175"/>
            <a:ext cx="65151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3650" y="3991625"/>
            <a:ext cx="6781800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4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3648" y="108550"/>
            <a:ext cx="7279976" cy="254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2"/>
          <p:cNvSpPr txBox="1"/>
          <p:nvPr>
            <p:ph idx="1" type="body"/>
          </p:nvPr>
        </p:nvSpPr>
        <p:spPr>
          <a:xfrm>
            <a:off x="362650" y="22263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02" name="Google Shape;202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3325" y="2138363"/>
            <a:ext cx="418147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4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64125" y="3211775"/>
            <a:ext cx="6600825" cy="1790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4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43325" y="186250"/>
            <a:ext cx="8039925" cy="112386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p42"/>
          <p:cNvSpPr txBox="1"/>
          <p:nvPr/>
        </p:nvSpPr>
        <p:spPr>
          <a:xfrm>
            <a:off x="186450" y="471575"/>
            <a:ext cx="52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06" name="Google Shape;206;p42"/>
          <p:cNvSpPr txBox="1"/>
          <p:nvPr/>
        </p:nvSpPr>
        <p:spPr>
          <a:xfrm>
            <a:off x="186450" y="296100"/>
            <a:ext cx="7566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2.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3"/>
          <p:cNvSpPr txBox="1"/>
          <p:nvPr>
            <p:ph idx="1" type="body"/>
          </p:nvPr>
        </p:nvSpPr>
        <p:spPr>
          <a:xfrm>
            <a:off x="362650" y="2454900"/>
            <a:ext cx="7603800" cy="283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a)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800">
                <a:latin typeface="Comic Sans MS"/>
                <a:ea typeface="Comic Sans MS"/>
                <a:cs typeface="Comic Sans MS"/>
                <a:sym typeface="Comic Sans MS"/>
              </a:rPr>
              <a:t>b) </a:t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12" name="Google Shape;21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1500" y="204250"/>
            <a:ext cx="6362700" cy="177165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43"/>
          <p:cNvSpPr txBox="1"/>
          <p:nvPr/>
        </p:nvSpPr>
        <p:spPr>
          <a:xfrm>
            <a:off x="186450" y="296100"/>
            <a:ext cx="756600" cy="7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3</a:t>
            </a:r>
            <a:r>
              <a:rPr lang="en-GB" sz="3650">
                <a:solidFill>
                  <a:srgbClr val="37155C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sz="3650">
              <a:solidFill>
                <a:srgbClr val="37155C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214" name="Google Shape;214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1488" y="2443150"/>
            <a:ext cx="570547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31500" y="3891363"/>
            <a:ext cx="521970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