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4" r:id="rId4"/>
    <p:sldMasterId id="2147483685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embeddedFontLst>
    <p:embeddedFont>
      <p:font typeface="Proxima Nova"/>
      <p:regular r:id="rId13"/>
      <p:bold r:id="rId14"/>
      <p:italic r:id="rId15"/>
      <p:boldItalic r:id="rId16"/>
    </p:embeddedFont>
    <p:embeddedFont>
      <p:font typeface="Proxima Nova Extrabold"/>
      <p:bold r:id="rId17"/>
    </p:embeddedFont>
    <p:embeddedFont>
      <p:font typeface="Proxima Nova Semibold"/>
      <p:regular r:id="rId18"/>
      <p:bold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80">
          <p15:clr>
            <a:srgbClr val="A4A3A4"/>
          </p15:clr>
        </p15:guide>
        <p15:guide id="2" orient="horz" pos="171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/>
        <p:guide pos="1716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Semibold-bold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ProximaNova-regular.fntdata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ProximaNova-italic.fntdata"/><Relationship Id="rId14" Type="http://schemas.openxmlformats.org/officeDocument/2006/relationships/font" Target="fonts/ProximaNova-bold.fntdata"/><Relationship Id="rId17" Type="http://schemas.openxmlformats.org/officeDocument/2006/relationships/font" Target="fonts/ProximaNovaExtrabold-bold.fntdata"/><Relationship Id="rId16" Type="http://schemas.openxmlformats.org/officeDocument/2006/relationships/font" Target="fonts/ProximaNova-boldItalic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ProximaNovaSemibold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ProximaNovaSemibold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19b079aeb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19b079aeb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19b079aebd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19b079aebd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191922448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191922448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191922448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191922448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1919224485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11919224485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19b079aebd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119b079aebd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14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14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8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8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8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8.png"/><Relationship Id="rId4" Type="http://schemas.openxmlformats.org/officeDocument/2006/relationships/image" Target="../media/image18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8.png"/><Relationship Id="rId4" Type="http://schemas.openxmlformats.org/officeDocument/2006/relationships/image" Target="../media/image18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7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6.png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9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Dark Purple)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729150" y="1280400"/>
            <a:ext cx="7358400" cy="16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753900" y="2902500"/>
            <a:ext cx="7308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8F27F6"/>
              </a:buClr>
              <a:buSzPts val="1800"/>
              <a:buFont typeface="Proxima Nova"/>
              <a:buNone/>
              <a:defRPr b="1">
                <a:solidFill>
                  <a:srgbClr val="8F27F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" name="Google Shape;13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625"/>
            <a:ext cx="1882975" cy="30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1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6" name="Google Shape;46;p1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7" name="Google Shape;47;p1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Dark Purple)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4" name="Google Shape;64;p16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F27F6"/>
              </a:buClr>
              <a:buSzPts val="1800"/>
              <a:buFont typeface="Proxima Nova"/>
              <a:buNone/>
              <a:defRPr b="1">
                <a:solidFill>
                  <a:srgbClr val="8F27F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5" name="Google Shape;65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66" name="Google Shape;6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625"/>
            <a:ext cx="1882975" cy="30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Purple)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9" name="Google Shape;69;p17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800"/>
              <a:buFont typeface="Proxima Nova"/>
              <a:buNone/>
              <a:defRPr b="1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0" name="Google Shape;70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1" name="Google Shape;7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166"/>
            <a:ext cx="1882975" cy="305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1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 Semibold"/>
              <a:buNone/>
              <a:defRPr sz="3000">
                <a:solidFill>
                  <a:schemeClr val="lt1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5" name="Google Shape;75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6" name="Google Shape;7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9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0" name="Google Shape;8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81" name="Google Shape;8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1">
  <p:cSld name="TITLE_AND_BODY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0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37155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20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6" name="Google Shape;86;p20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7" name="Google Shape;8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88" name="Google Shape;8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2">
  <p:cSld name="TITLE_AND_BODY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1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F27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1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3" name="Google Shape;93;p21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94" name="Google Shape;94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5" name="Google Shape;9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3">
  <p:cSld name="TITLE_AND_BODY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2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7C00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2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0" name="Google Shape;100;p22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01" name="Google Shape;101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02" name="Google Shape;10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4">
  <p:cSld name="TITLE_AND_BODY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E10E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5" name="Google Shape;10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7" name="Google Shape;107;p2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08" name="Google Shape;108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09" name="Google Shape;10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5">
  <p:cSld name="TITLE_AND_BODY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4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1A43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4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4" name="Google Shape;114;p24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15" name="Google Shape;115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16" name="Google Shape;11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6">
  <p:cSld name="TITLE_AND_BODY_1_2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5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0F2B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9" name="Google Shape;11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5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A4332"/>
              </a:buClr>
              <a:buSzPts val="3000"/>
              <a:buFont typeface="Proxima Nova"/>
              <a:buNone/>
              <a:defRPr b="1" sz="3000">
                <a:solidFill>
                  <a:srgbClr val="1A433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1" name="Google Shape;121;p25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22" name="Google Shape;122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23" name="Google Shape;12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7">
  <p:cSld name="TITLE_AND_BODY_1_2_1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6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F7D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6" name="Google Shape;12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6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8" name="Google Shape;128;p26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29" name="Google Shape;129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0" name="Google Shape;130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1">
  <p:cSld name="TITLE_AND_BODY_1_2_1_1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27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4" name="Google Shape;134;p27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35" name="Google Shape;135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6" name="Google Shape;13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1">
  <p:cSld name="TITLE_AND_BODY_1_2_1_1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8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0" name="Google Shape;140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1" name="Google Shape;14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2">
  <p:cSld name="TITLE_AND_BODY_1_2_1_1_1_2_1_3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9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5" name="Google Shape;145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6" name="Google Shape;146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3">
  <p:cSld name="TITLE_AND_BODY_1_2_1_1_1_2_1_3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30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4800"/>
              <a:buFont typeface="Proxima Nova Extrabold"/>
              <a:buNone/>
              <a:defRPr sz="4800">
                <a:solidFill>
                  <a:srgbClr val="37155C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0" name="Google Shape;150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1" name="Google Shape;15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2">
  <p:cSld name="TITLE_AND_BODY_1_2_1_1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31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5" name="Google Shape;155;p31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56" name="Google Shape;156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7" name="Google Shape;157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Purple)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729150" y="1280400"/>
            <a:ext cx="7358400" cy="16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subTitle"/>
          </p:nvPr>
        </p:nvSpPr>
        <p:spPr>
          <a:xfrm>
            <a:off x="753900" y="2902500"/>
            <a:ext cx="7308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800"/>
              <a:buFont typeface="Proxima Nova"/>
              <a:buNone/>
              <a:defRPr b="1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0" name="Google Shape;20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166"/>
            <a:ext cx="1882975" cy="305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3">
  <p:cSld name="TITLE_AND_BODY_1_2_1_1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32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9pPr>
          </a:lstStyle>
          <a:p/>
        </p:txBody>
      </p:sp>
      <p:sp>
        <p:nvSpPr>
          <p:cNvPr id="161" name="Google Shape;161;p32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62" name="Google Shape;162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63" name="Google Shape;163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8">
  <p:cSld name="TITLE_AND_BODY_1_2_1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6CFE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6" name="Google Shape;166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3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68" name="Google Shape;168;p3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69" name="Google Shape;169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70" name="Google Shape;170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CUSTOM_4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hite">
  <p:cSld name="CUSTOM_4_2">
    <p:bg>
      <p:bgPr>
        <a:solidFill>
          <a:schemeClr val="lt1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3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1">
  <p:cSld name="CUSTOM_4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2">
  <p:cSld name="CUSTOM_4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3">
  <p:cSld name="CUSTOM_4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3" name="Google Shape;23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2" name="Google Shape;4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3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24.xml"/><Relationship Id="rId22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26.xml"/><Relationship Id="rId24" Type="http://schemas.openxmlformats.org/officeDocument/2006/relationships/theme" Target="../theme/theme2.xml"/><Relationship Id="rId12" Type="http://schemas.openxmlformats.org/officeDocument/2006/relationships/slideLayout" Target="../slideLayouts/slideLayout25.xml"/><Relationship Id="rId23" Type="http://schemas.openxmlformats.org/officeDocument/2006/relationships/slideLayout" Target="../slideLayouts/slideLayout36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32.xml"/><Relationship Id="rId6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800"/>
              <a:buFont typeface="Proxima Nova"/>
              <a:buChar char="●"/>
              <a:defRPr sz="18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9"/>
          <p:cNvSpPr txBox="1"/>
          <p:nvPr>
            <p:ph type="ctrTitle"/>
          </p:nvPr>
        </p:nvSpPr>
        <p:spPr>
          <a:xfrm>
            <a:off x="761702" y="186217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100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Resilient Families</a:t>
            </a:r>
            <a:endParaRPr sz="410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lang="en-GB" sz="3000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</a:rPr>
              <a:t>Critical thinking skills</a:t>
            </a:r>
            <a:endParaRPr sz="3000">
              <a:solidFill>
                <a:srgbClr val="8F27F6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410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0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Use your critical thinking skills to decide what to do if these things happen…</a:t>
            </a:r>
            <a:endParaRPr sz="3650">
              <a:solidFill>
                <a:srgbClr val="37155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41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603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650"/>
              <a:buFont typeface="Comic Sans MS"/>
              <a:buAutoNum type="arabicPeriod"/>
            </a:pPr>
            <a:r>
              <a:rPr lang="en-GB" sz="3650">
                <a:latin typeface="Comic Sans MS"/>
                <a:ea typeface="Comic Sans MS"/>
                <a:cs typeface="Comic Sans MS"/>
                <a:sym typeface="Comic Sans MS"/>
              </a:rPr>
              <a:t>Your teacher has set you some research homework. </a:t>
            </a:r>
            <a:endParaRPr sz="365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3650">
                <a:latin typeface="Comic Sans MS"/>
                <a:ea typeface="Comic Sans MS"/>
                <a:cs typeface="Comic Sans MS"/>
                <a:sym typeface="Comic Sans MS"/>
              </a:rPr>
              <a:t>What should you remember?</a:t>
            </a:r>
            <a:endParaRPr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3" name="Google Shape;193;p41"/>
          <p:cNvSpPr txBox="1"/>
          <p:nvPr>
            <p:ph idx="1" type="body"/>
          </p:nvPr>
        </p:nvSpPr>
        <p:spPr>
          <a:xfrm>
            <a:off x="362650" y="2928175"/>
            <a:ext cx="7603800" cy="212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a) Everything online is true so you can use any website to find answers.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b) Some websites may have false or unreliable information, so you need to be careful.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42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603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50"/>
              <a:buFont typeface="Comic Sans MS"/>
              <a:buAutoNum type="arabicPeriod" startAt="2"/>
            </a:pPr>
            <a:r>
              <a:rPr lang="en-GB" sz="3650">
                <a:latin typeface="Comic Sans MS"/>
                <a:ea typeface="Comic Sans MS"/>
                <a:cs typeface="Comic Sans MS"/>
                <a:sym typeface="Comic Sans MS"/>
              </a:rPr>
              <a:t>Someone in a game chat starts to be really rude to you. </a:t>
            </a:r>
            <a:endParaRPr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9" name="Google Shape;199;p42"/>
          <p:cNvSpPr txBox="1"/>
          <p:nvPr>
            <p:ph idx="1" type="body"/>
          </p:nvPr>
        </p:nvSpPr>
        <p:spPr>
          <a:xfrm>
            <a:off x="362650" y="2226300"/>
            <a:ext cx="7603800" cy="283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a) Argue back. It's your game after all!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b) Get help muting them so you don't have to hear them – and report them.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43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603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50"/>
              <a:buFont typeface="Comic Sans MS"/>
              <a:buAutoNum type="arabicPeriod" startAt="3"/>
            </a:pPr>
            <a:r>
              <a:rPr lang="en-GB" sz="3650">
                <a:latin typeface="Comic Sans MS"/>
                <a:ea typeface="Comic Sans MS"/>
                <a:cs typeface="Comic Sans MS"/>
                <a:sym typeface="Comic Sans MS"/>
              </a:rPr>
              <a:t>What should you do if you come across something upsetting online?</a:t>
            </a:r>
            <a:r>
              <a:rPr lang="en-GB" sz="365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5" name="Google Shape;205;p43"/>
          <p:cNvSpPr txBox="1"/>
          <p:nvPr>
            <p:ph idx="1" type="body"/>
          </p:nvPr>
        </p:nvSpPr>
        <p:spPr>
          <a:xfrm>
            <a:off x="362650" y="2226300"/>
            <a:ext cx="7603800" cy="283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a) Show the photo to a friend so they know about it too.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b) Tell a trusted grown-up so they can help you.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