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4" r:id="rId4"/>
    <p:sldMasterId id="214748368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Proxima Nova"/>
      <p:regular r:id="rId13"/>
      <p:bold r:id="rId14"/>
      <p:italic r:id="rId15"/>
      <p:boldItalic r:id="rId16"/>
    </p:embeddedFont>
    <p:embeddedFont>
      <p:font typeface="Proxima Nova Extrabold"/>
      <p:bold r:id="rId17"/>
    </p:embeddedFont>
    <p:embeddedFont>
      <p:font typeface="Proxima Nova Semibold"/>
      <p:regular r:id="rId18"/>
      <p:bold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80">
          <p15:clr>
            <a:srgbClr val="A4A3A4"/>
          </p15:clr>
        </p15:guide>
        <p15:guide id="2" orient="horz" pos="171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/>
        <p:guide pos="171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ProximaNova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ProximaNova-italic.fntdata"/><Relationship Id="rId14" Type="http://schemas.openxmlformats.org/officeDocument/2006/relationships/font" Target="fonts/ProximaNova-bold.fntdata"/><Relationship Id="rId17" Type="http://schemas.openxmlformats.org/officeDocument/2006/relationships/font" Target="fonts/ProximaNovaExtrabold-bold.fntdata"/><Relationship Id="rId16" Type="http://schemas.openxmlformats.org/officeDocument/2006/relationships/font" Target="fonts/ProximaNova-boldItalic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ProximaNovaSemibold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roximaNovaSemibol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9b079aeb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9b079aeb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9b079aebd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9b079aeb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191922448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191922448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191922448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191922448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91922448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91922448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19b079aeb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19b079aeb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9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9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0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0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0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0.png"/><Relationship Id="rId4" Type="http://schemas.openxmlformats.org/officeDocument/2006/relationships/image" Target="../media/image26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10.png"/><Relationship Id="rId4" Type="http://schemas.openxmlformats.org/officeDocument/2006/relationships/image" Target="../media/image2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0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2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0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29150" y="1280400"/>
            <a:ext cx="7358400" cy="16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53900" y="2902500"/>
            <a:ext cx="7308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6" name="Google Shape;46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4" name="Google Shape;64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5" name="Google Shape;6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6" name="Google Shape;6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9" name="Google Shape;69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0" name="Google Shape;7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1" name="Google Shape;7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6" name="Google Shape;7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1" name="Google Shape;8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7" name="Google Shape;8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8" name="Google Shape;8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5" name="Google Shape;9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2" name="Google Shape;10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7" name="Google Shape;107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8" name="Google Shape;10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9" name="Google Shape;10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4" name="Google Shape;114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5" name="Google Shape;11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6" name="Google Shape;11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1" name="Google Shape;121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2" name="Google Shape;122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3" name="Google Shape;12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8" name="Google Shape;128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9" name="Google Shape;129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0" name="Google Shape;13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4" name="Google Shape;134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5" name="Google Shape;135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6" name="Google Shape;13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0" name="Google Shape;14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1" name="Google Shape;14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5" name="Google Shape;14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6" name="Google Shape;146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0" name="Google Shape;150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1" name="Google Shape;15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5" name="Google Shape;155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6" name="Google Shape;156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7" name="Google Shape;157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729150" y="1280400"/>
            <a:ext cx="7358400" cy="16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753900" y="2902500"/>
            <a:ext cx="7308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1" name="Google Shape;161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2" name="Google Shape;162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3" name="Google Shape;16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6" name="Google Shape;16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8" name="Google Shape;168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9" name="Google Shape;16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0" name="Google Shape;17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">
  <p:cSld name="CUSTOM_4_2">
    <p:bg>
      <p:bgPr>
        <a:solidFill>
          <a:schemeClr val="l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24" Type="http://schemas.openxmlformats.org/officeDocument/2006/relationships/theme" Target="../theme/theme3.xml"/><Relationship Id="rId12" Type="http://schemas.openxmlformats.org/officeDocument/2006/relationships/slideLayout" Target="../slideLayouts/slideLayout25.xml"/><Relationship Id="rId23" Type="http://schemas.openxmlformats.org/officeDocument/2006/relationships/slideLayout" Target="../slideLayouts/slideLayout36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Char char="●"/>
              <a:defRPr sz="18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9.png"/><Relationship Id="rId4" Type="http://schemas.openxmlformats.org/officeDocument/2006/relationships/image" Target="../media/image24.png"/><Relationship Id="rId5" Type="http://schemas.openxmlformats.org/officeDocument/2006/relationships/image" Target="../media/image2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7.png"/><Relationship Id="rId4" Type="http://schemas.openxmlformats.org/officeDocument/2006/relationships/image" Target="../media/image23.png"/><Relationship Id="rId5" Type="http://schemas.openxmlformats.org/officeDocument/2006/relationships/image" Target="../media/image1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5.png"/><Relationship Id="rId4" Type="http://schemas.openxmlformats.org/officeDocument/2006/relationships/image" Target="../media/image28.png"/><Relationship Id="rId5" Type="http://schemas.openxmlformats.org/officeDocument/2006/relationships/image" Target="../media/image2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9"/>
          <p:cNvSpPr txBox="1"/>
          <p:nvPr>
            <p:ph type="ctrTitle"/>
          </p:nvPr>
        </p:nvSpPr>
        <p:spPr>
          <a:xfrm>
            <a:off x="761702" y="186217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10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Resilient Families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Critical thinking skills</a:t>
            </a:r>
            <a:endParaRPr sz="30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0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Use your critical thinking skills to decide what to do if these things happen…</a:t>
            </a:r>
            <a:endParaRPr sz="3650">
              <a:solidFill>
                <a:srgbClr val="37155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1"/>
          <p:cNvSpPr txBox="1"/>
          <p:nvPr/>
        </p:nvSpPr>
        <p:spPr>
          <a:xfrm>
            <a:off x="134050" y="283675"/>
            <a:ext cx="536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1.</a:t>
            </a:r>
            <a:endParaRPr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3" name="Google Shape;193;p41"/>
          <p:cNvSpPr txBox="1"/>
          <p:nvPr/>
        </p:nvSpPr>
        <p:spPr>
          <a:xfrm>
            <a:off x="362650" y="2928175"/>
            <a:ext cx="7603800" cy="21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a)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b)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94" name="Google Shape;194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525" y="2928175"/>
            <a:ext cx="651510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3650" y="3991625"/>
            <a:ext cx="678180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3648" y="108550"/>
            <a:ext cx="7279976" cy="2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2"/>
          <p:cNvSpPr txBox="1"/>
          <p:nvPr/>
        </p:nvSpPr>
        <p:spPr>
          <a:xfrm>
            <a:off x="362650" y="2226300"/>
            <a:ext cx="7603800" cy="28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a)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b)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02" name="Google Shape;202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325" y="2138363"/>
            <a:ext cx="4181475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4125" y="3211775"/>
            <a:ext cx="6600825" cy="179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325" y="186250"/>
            <a:ext cx="8039925" cy="112386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42"/>
          <p:cNvSpPr txBox="1"/>
          <p:nvPr/>
        </p:nvSpPr>
        <p:spPr>
          <a:xfrm>
            <a:off x="186450" y="471575"/>
            <a:ext cx="52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06" name="Google Shape;206;p42"/>
          <p:cNvSpPr txBox="1"/>
          <p:nvPr/>
        </p:nvSpPr>
        <p:spPr>
          <a:xfrm>
            <a:off x="186450" y="296100"/>
            <a:ext cx="7566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2.</a:t>
            </a:r>
            <a:endParaRPr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/>
        </p:nvSpPr>
        <p:spPr>
          <a:xfrm>
            <a:off x="362650" y="2454900"/>
            <a:ext cx="7603800" cy="28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a)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b)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12" name="Google Shape;21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1500" y="204250"/>
            <a:ext cx="6362700" cy="177165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43"/>
          <p:cNvSpPr txBox="1"/>
          <p:nvPr/>
        </p:nvSpPr>
        <p:spPr>
          <a:xfrm>
            <a:off x="186450" y="296100"/>
            <a:ext cx="7566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3.</a:t>
            </a:r>
            <a:endParaRPr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14" name="Google Shape;214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1488" y="2443150"/>
            <a:ext cx="5705475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1500" y="3891363"/>
            <a:ext cx="5219700" cy="8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