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3" r:id="rId4"/>
    <p:sldMasterId id="2147483684"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Proxima Nova"/>
      <p:regular r:id="rId15"/>
      <p:bold r:id="rId16"/>
      <p:italic r:id="rId17"/>
      <p:boldItalic r:id="rId18"/>
    </p:embeddedFont>
    <p:embeddedFont>
      <p:font typeface="Proxima Nova Extrabold"/>
      <p:bold r:id="rId19"/>
    </p:embeddedFont>
    <p:embeddedFont>
      <p:font typeface="Proxima Nova Semibold"/>
      <p:regular r:id="rId20"/>
      <p:bold r:id="rId21"/>
      <p:boldItalic r:id="rId22"/>
    </p:embeddedFont>
    <p:embeddedFont>
      <p:font typeface="Helvetica Neue Light"/>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Semibold-regular.fntdata"/><Relationship Id="rId22" Type="http://schemas.openxmlformats.org/officeDocument/2006/relationships/font" Target="fonts/ProximaNovaSemibold-boldItalic.fntdata"/><Relationship Id="rId21" Type="http://schemas.openxmlformats.org/officeDocument/2006/relationships/font" Target="fonts/ProximaNovaSemibold-bold.fntdata"/><Relationship Id="rId24" Type="http://schemas.openxmlformats.org/officeDocument/2006/relationships/font" Target="fonts/HelveticaNeueLight-bold.fntdata"/><Relationship Id="rId23" Type="http://schemas.openxmlformats.org/officeDocument/2006/relationships/font" Target="fonts/HelveticaNeueLight-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HelveticaNeueLight-boldItalic.fntdata"/><Relationship Id="rId25" Type="http://schemas.openxmlformats.org/officeDocument/2006/relationships/font" Target="fonts/HelveticaNeueLight-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ProximaNova-regular.fntdata"/><Relationship Id="rId14" Type="http://schemas.openxmlformats.org/officeDocument/2006/relationships/slide" Target="slides/slide8.xml"/><Relationship Id="rId17" Type="http://schemas.openxmlformats.org/officeDocument/2006/relationships/font" Target="fonts/ProximaNova-italic.fntdata"/><Relationship Id="rId16" Type="http://schemas.openxmlformats.org/officeDocument/2006/relationships/font" Target="fonts/ProximaNova-bold.fntdata"/><Relationship Id="rId19" Type="http://schemas.openxmlformats.org/officeDocument/2006/relationships/font" Target="fonts/ProximaNovaExtrabold-bold.fntdata"/><Relationship Id="rId18" Type="http://schemas.openxmlformats.org/officeDocument/2006/relationships/font" Target="fonts/ProximaNova-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145f856198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145f856198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f3aeb4c7a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f3aeb4c7a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f3aee5e47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f3aee5e47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f3aee5e4a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f3aee5e4a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f3aee5e4a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f3aee5e4a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f3aee5e4a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f3aee5e4a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19884786d0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19884786d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119a25197a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119a25197a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9.png"/><Relationship Id="rId3" Type="http://schemas.openxmlformats.org/officeDocument/2006/relationships/image" Target="../media/image20.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2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2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7.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2">
  <p:cSld name="TITLE_AND_BODY_1">
    <p:bg>
      <p:bgPr>
        <a:blipFill>
          <a:blip r:embed="rId2">
            <a:alphaModFix/>
          </a:blip>
          <a:stretch>
            <a:fillRect/>
          </a:stretch>
        </a:blip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Semibold"/>
              <a:buNone/>
              <a:defRPr sz="3000">
                <a:solidFill>
                  <a:srgbClr val="37155C"/>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2" name="Google Shape;52;p13"/>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54" name="Google Shape;54;p1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SLIDE (WHITE)" showMasterSp="0">
  <p:cSld name="TITLE_AND_BODY_1_1_2">
    <p:bg>
      <p:bgPr>
        <a:blipFill>
          <a:blip r:embed="rId2">
            <a:alphaModFix/>
          </a:blip>
          <a:stretch>
            <a:fillRect/>
          </a:stretch>
        </a:blipFill>
      </p:bgPr>
    </p:bg>
    <p:spTree>
      <p:nvGrpSpPr>
        <p:cNvPr id="55" name="Shape 55"/>
        <p:cNvGrpSpPr/>
        <p:nvPr/>
      </p:nvGrpSpPr>
      <p:grpSpPr>
        <a:xfrm>
          <a:off x="0" y="0"/>
          <a:ext cx="0" cy="0"/>
          <a:chOff x="0" y="0"/>
          <a:chExt cx="0" cy="0"/>
        </a:xfrm>
      </p:grpSpPr>
      <p:sp>
        <p:nvSpPr>
          <p:cNvPr id="56" name="Google Shape;56;p14"/>
          <p:cNvSpPr txBox="1"/>
          <p:nvPr>
            <p:ph idx="12" type="sldNum"/>
          </p:nvPr>
        </p:nvSpPr>
        <p:spPr>
          <a:xfrm>
            <a:off x="4484637" y="4905375"/>
            <a:ext cx="170100" cy="172800"/>
          </a:xfrm>
          <a:prstGeom prst="rect">
            <a:avLst/>
          </a:prstGeom>
          <a:noFill/>
          <a:ln>
            <a:noFill/>
          </a:ln>
        </p:spPr>
        <p:txBody>
          <a:bodyPr anchorCtr="0" anchor="t" bIns="19050" lIns="19050" spcFirstLastPara="1" rIns="19050" wrap="square" tIns="19050">
            <a:normAutofit lnSpcReduction="20000"/>
          </a:bodyPr>
          <a:lstStyle>
            <a:lvl1pPr indent="0" lvl="0"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1pPr>
            <a:lvl2pPr indent="0" lvl="1"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2pPr>
            <a:lvl3pPr indent="0" lvl="2"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3pPr>
            <a:lvl4pPr indent="0" lvl="3"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4pPr>
            <a:lvl5pPr indent="0" lvl="4"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5pPr>
            <a:lvl6pPr indent="0" lvl="5"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6pPr>
            <a:lvl7pPr indent="0" lvl="6"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7pPr>
            <a:lvl8pPr indent="0" lvl="7"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8pPr>
            <a:lvl9pPr indent="0" lvl="8"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GB"/>
              <a:t>‹#›</a:t>
            </a:fld>
            <a:endParaRPr sz="1000">
              <a:latin typeface="Arial"/>
              <a:ea typeface="Arial"/>
              <a:cs typeface="Arial"/>
              <a:sym typeface="Arial"/>
            </a:endParaRPr>
          </a:p>
        </p:txBody>
      </p:sp>
      <p:sp>
        <p:nvSpPr>
          <p:cNvPr id="57" name="Google Shape;57;p14"/>
          <p:cNvSpPr txBox="1"/>
          <p:nvPr>
            <p:ph type="title"/>
          </p:nvPr>
        </p:nvSpPr>
        <p:spPr>
          <a:xfrm>
            <a:off x="413522" y="815691"/>
            <a:ext cx="6164700" cy="747000"/>
          </a:xfrm>
          <a:prstGeom prst="rect">
            <a:avLst/>
          </a:prstGeom>
        </p:spPr>
        <p:txBody>
          <a:bodyPr anchorCtr="0" anchor="t" bIns="91425" lIns="91425" spcFirstLastPara="1" rIns="91425" wrap="square" tIns="91425">
            <a:normAutofit/>
          </a:bodyPr>
          <a:lstStyle>
            <a:lvl1pPr lvl="0" rtl="0">
              <a:lnSpc>
                <a:spcPct val="102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58" name="Google Shape;58;p14"/>
          <p:cNvSpPr txBox="1"/>
          <p:nvPr>
            <p:ph idx="1" type="body"/>
          </p:nvPr>
        </p:nvSpPr>
        <p:spPr>
          <a:xfrm>
            <a:off x="415603" y="1646653"/>
            <a:ext cx="6164700" cy="2882100"/>
          </a:xfrm>
          <a:prstGeom prst="rect">
            <a:avLst/>
          </a:prstGeom>
        </p:spPr>
        <p:txBody>
          <a:bodyPr anchorCtr="0" anchor="t" bIns="91425" lIns="91425" spcFirstLastPara="1" rIns="91425" wrap="square" tIns="91425">
            <a:normAutofit/>
          </a:bodyPr>
          <a:lstStyle>
            <a:lvl1pPr indent="-342900" lvl="0" marL="457200" rtl="0">
              <a:lnSpc>
                <a:spcPct val="119000"/>
              </a:lnSpc>
              <a:spcBef>
                <a:spcPts val="0"/>
              </a:spcBef>
              <a:spcAft>
                <a:spcPts val="0"/>
              </a:spcAft>
              <a:buSzPts val="1800"/>
              <a:buChar char="●"/>
              <a:defRPr/>
            </a:lvl1pPr>
            <a:lvl2pPr indent="-317500" lvl="1" marL="914400" rtl="0">
              <a:spcBef>
                <a:spcPts val="0"/>
              </a:spcBef>
              <a:spcAft>
                <a:spcPts val="0"/>
              </a:spcAft>
              <a:buClr>
                <a:srgbClr val="222222"/>
              </a:buClr>
              <a:buSzPts val="1400"/>
              <a:buChar char="○"/>
              <a:defRPr>
                <a:solidFill>
                  <a:srgbClr val="222222"/>
                </a:solidFill>
              </a:defRPr>
            </a:lvl2pPr>
            <a:lvl3pPr indent="-317500" lvl="2" marL="1371600" rtl="0">
              <a:spcBef>
                <a:spcPts val="0"/>
              </a:spcBef>
              <a:spcAft>
                <a:spcPts val="0"/>
              </a:spcAft>
              <a:buClr>
                <a:srgbClr val="222222"/>
              </a:buClr>
              <a:buSzPts val="1400"/>
              <a:buChar char="■"/>
              <a:defRPr>
                <a:solidFill>
                  <a:srgbClr val="222222"/>
                </a:solidFill>
              </a:defRPr>
            </a:lvl3pPr>
            <a:lvl4pPr indent="-317500" lvl="3" marL="1828800" rtl="0">
              <a:spcBef>
                <a:spcPts val="0"/>
              </a:spcBef>
              <a:spcAft>
                <a:spcPts val="0"/>
              </a:spcAft>
              <a:buClr>
                <a:srgbClr val="222222"/>
              </a:buClr>
              <a:buSzPts val="1400"/>
              <a:buChar char="●"/>
              <a:defRPr>
                <a:solidFill>
                  <a:srgbClr val="222222"/>
                </a:solidFill>
              </a:defRPr>
            </a:lvl4pPr>
            <a:lvl5pPr indent="-317500" lvl="4" marL="2286000" rtl="0">
              <a:spcBef>
                <a:spcPts val="0"/>
              </a:spcBef>
              <a:spcAft>
                <a:spcPts val="0"/>
              </a:spcAft>
              <a:buClr>
                <a:srgbClr val="222222"/>
              </a:buClr>
              <a:buSzPts val="1400"/>
              <a:buChar char="○"/>
              <a:defRPr>
                <a:solidFill>
                  <a:srgbClr val="222222"/>
                </a:solidFill>
              </a:defRPr>
            </a:lvl5pPr>
            <a:lvl6pPr indent="-317500" lvl="5" marL="2743200" rtl="0">
              <a:spcBef>
                <a:spcPts val="0"/>
              </a:spcBef>
              <a:spcAft>
                <a:spcPts val="0"/>
              </a:spcAft>
              <a:buClr>
                <a:srgbClr val="222222"/>
              </a:buClr>
              <a:buSzPts val="1400"/>
              <a:buChar char="■"/>
              <a:defRPr>
                <a:solidFill>
                  <a:srgbClr val="222222"/>
                </a:solidFill>
              </a:defRPr>
            </a:lvl6pPr>
            <a:lvl7pPr indent="-317500" lvl="6" marL="3200400" rtl="0">
              <a:spcBef>
                <a:spcPts val="0"/>
              </a:spcBef>
              <a:spcAft>
                <a:spcPts val="0"/>
              </a:spcAft>
              <a:buClr>
                <a:srgbClr val="222222"/>
              </a:buClr>
              <a:buSzPts val="1400"/>
              <a:buChar char="●"/>
              <a:defRPr>
                <a:solidFill>
                  <a:srgbClr val="222222"/>
                </a:solidFill>
              </a:defRPr>
            </a:lvl7pPr>
            <a:lvl8pPr indent="-317500" lvl="7" marL="3657600" rtl="0">
              <a:spcBef>
                <a:spcPts val="0"/>
              </a:spcBef>
              <a:spcAft>
                <a:spcPts val="0"/>
              </a:spcAft>
              <a:buClr>
                <a:srgbClr val="222222"/>
              </a:buClr>
              <a:buSzPts val="1400"/>
              <a:buChar char="○"/>
              <a:defRPr>
                <a:solidFill>
                  <a:srgbClr val="222222"/>
                </a:solidFill>
              </a:defRPr>
            </a:lvl8pPr>
            <a:lvl9pPr indent="-317500" lvl="8" marL="4114800" rtl="0">
              <a:spcBef>
                <a:spcPts val="0"/>
              </a:spcBef>
              <a:spcAft>
                <a:spcPts val="0"/>
              </a:spcAft>
              <a:buClr>
                <a:srgbClr val="222222"/>
              </a:buClr>
              <a:buSzPts val="1400"/>
              <a:buChar char="■"/>
              <a:defRPr>
                <a:solidFill>
                  <a:srgbClr val="222222"/>
                </a:solidFill>
              </a:defRPr>
            </a:lvl9pPr>
          </a:lstStyle>
          <a:p/>
        </p:txBody>
      </p:sp>
      <p:pic>
        <p:nvPicPr>
          <p:cNvPr descr="Parent Zone Logo (No strapline) RGB.png" id="59" name="Google Shape;59;p14"/>
          <p:cNvPicPr preferRelativeResize="0"/>
          <p:nvPr/>
        </p:nvPicPr>
        <p:blipFill rotWithShape="1">
          <a:blip r:embed="rId3">
            <a:alphaModFix/>
          </a:blip>
          <a:srcRect b="0" l="0" r="0" t="0"/>
          <a:stretch/>
        </p:blipFill>
        <p:spPr>
          <a:xfrm>
            <a:off x="219075" y="4833938"/>
            <a:ext cx="825042" cy="14287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ark Purple)" type="title">
  <p:cSld name="TITLE">
    <p:bg>
      <p:bgPr>
        <a:blipFill>
          <a:blip r:embed="rId2">
            <a:alphaModFix/>
          </a:blip>
          <a:stretch>
            <a:fillRect/>
          </a:stretch>
        </a:blipFill>
      </p:bgPr>
    </p:bg>
    <p:spTree>
      <p:nvGrpSpPr>
        <p:cNvPr id="64" name="Shape 64"/>
        <p:cNvGrpSpPr/>
        <p:nvPr/>
      </p:nvGrpSpPr>
      <p:grpSpPr>
        <a:xfrm>
          <a:off x="0" y="0"/>
          <a:ext cx="0" cy="0"/>
          <a:chOff x="0" y="0"/>
          <a:chExt cx="0" cy="0"/>
        </a:xfrm>
      </p:grpSpPr>
      <p:sp>
        <p:nvSpPr>
          <p:cNvPr id="65" name="Google Shape;65;p16"/>
          <p:cNvSpPr txBox="1"/>
          <p:nvPr>
            <p:ph type="ctrTitle"/>
          </p:nvPr>
        </p:nvSpPr>
        <p:spPr>
          <a:xfrm>
            <a:off x="750752" y="886125"/>
            <a:ext cx="6890400" cy="2052600"/>
          </a:xfrm>
          <a:prstGeom prst="rect">
            <a:avLst/>
          </a:prstGeom>
        </p:spPr>
        <p:txBody>
          <a:bodyPr anchorCtr="0" anchor="b" bIns="91425" lIns="91425" spcFirstLastPara="1" rIns="91425" wrap="square" tIns="91425">
            <a:normAutofit/>
          </a:bodyPr>
          <a:lstStyle>
            <a:lvl1pPr lvl="0" rtl="0">
              <a:lnSpc>
                <a:spcPct val="90000"/>
              </a:lnSpc>
              <a:spcBef>
                <a:spcPts val="0"/>
              </a:spcBef>
              <a:spcAft>
                <a:spcPts val="0"/>
              </a:spcAft>
              <a:buClr>
                <a:schemeClr val="lt1"/>
              </a:buClr>
              <a:buSzPts val="5400"/>
              <a:buFont typeface="Proxima Nova"/>
              <a:buNone/>
              <a:defRPr b="1" sz="5400">
                <a:solidFill>
                  <a:schemeClr val="lt1"/>
                </a:solidFill>
                <a:latin typeface="Proxima Nova"/>
                <a:ea typeface="Proxima Nova"/>
                <a:cs typeface="Proxima Nova"/>
                <a:sym typeface="Proxima Nova"/>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66" name="Google Shape;66;p16"/>
          <p:cNvSpPr txBox="1"/>
          <p:nvPr>
            <p:ph idx="1" type="subTitle"/>
          </p:nvPr>
        </p:nvSpPr>
        <p:spPr>
          <a:xfrm>
            <a:off x="750750" y="2910400"/>
            <a:ext cx="8520600" cy="7926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rgbClr val="8F27F6"/>
              </a:buClr>
              <a:buSzPts val="1800"/>
              <a:buFont typeface="Proxima Nova"/>
              <a:buNone/>
              <a:defRPr b="1">
                <a:solidFill>
                  <a:srgbClr val="8F27F6"/>
                </a:solidFill>
                <a:latin typeface="Proxima Nova"/>
                <a:ea typeface="Proxima Nova"/>
                <a:cs typeface="Proxima Nova"/>
                <a:sym typeface="Proxima Nova"/>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67" name="Google Shape;67;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68" name="Google Shape;68;p16"/>
          <p:cNvPicPr preferRelativeResize="0"/>
          <p:nvPr/>
        </p:nvPicPr>
        <p:blipFill>
          <a:blip r:embed="rId3">
            <a:alphaModFix/>
          </a:blip>
          <a:stretch>
            <a:fillRect/>
          </a:stretch>
        </p:blipFill>
        <p:spPr>
          <a:xfrm>
            <a:off x="850100" y="4384625"/>
            <a:ext cx="1882975" cy="3041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urple)">
  <p:cSld name="TITLE_1">
    <p:bg>
      <p:bgPr>
        <a:blipFill>
          <a:blip r:embed="rId2">
            <a:alphaModFix/>
          </a:blip>
          <a:stretch>
            <a:fillRect/>
          </a:stretch>
        </a:blipFill>
      </p:bgPr>
    </p:bg>
    <p:spTree>
      <p:nvGrpSpPr>
        <p:cNvPr id="69" name="Shape 69"/>
        <p:cNvGrpSpPr/>
        <p:nvPr/>
      </p:nvGrpSpPr>
      <p:grpSpPr>
        <a:xfrm>
          <a:off x="0" y="0"/>
          <a:ext cx="0" cy="0"/>
          <a:chOff x="0" y="0"/>
          <a:chExt cx="0" cy="0"/>
        </a:xfrm>
      </p:grpSpPr>
      <p:sp>
        <p:nvSpPr>
          <p:cNvPr id="70" name="Google Shape;70;p17"/>
          <p:cNvSpPr txBox="1"/>
          <p:nvPr>
            <p:ph type="ctrTitle"/>
          </p:nvPr>
        </p:nvSpPr>
        <p:spPr>
          <a:xfrm>
            <a:off x="750752" y="886125"/>
            <a:ext cx="6890400" cy="2052600"/>
          </a:xfrm>
          <a:prstGeom prst="rect">
            <a:avLst/>
          </a:prstGeom>
        </p:spPr>
        <p:txBody>
          <a:bodyPr anchorCtr="0" anchor="b" bIns="91425" lIns="91425" spcFirstLastPara="1" rIns="91425" wrap="square" tIns="91425">
            <a:normAutofit/>
          </a:bodyPr>
          <a:lstStyle>
            <a:lvl1pPr lvl="0" rtl="0">
              <a:lnSpc>
                <a:spcPct val="90000"/>
              </a:lnSpc>
              <a:spcBef>
                <a:spcPts val="0"/>
              </a:spcBef>
              <a:spcAft>
                <a:spcPts val="0"/>
              </a:spcAft>
              <a:buClr>
                <a:schemeClr val="lt1"/>
              </a:buClr>
              <a:buSzPts val="5400"/>
              <a:buFont typeface="Proxima Nova"/>
              <a:buNone/>
              <a:defRPr b="1" sz="5400">
                <a:solidFill>
                  <a:schemeClr val="lt1"/>
                </a:solidFill>
                <a:latin typeface="Proxima Nova"/>
                <a:ea typeface="Proxima Nova"/>
                <a:cs typeface="Proxima Nova"/>
                <a:sym typeface="Proxima Nova"/>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71" name="Google Shape;71;p17"/>
          <p:cNvSpPr txBox="1"/>
          <p:nvPr>
            <p:ph idx="1" type="subTitle"/>
          </p:nvPr>
        </p:nvSpPr>
        <p:spPr>
          <a:xfrm>
            <a:off x="750750" y="2910400"/>
            <a:ext cx="8520600" cy="7926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rgbClr val="37155C"/>
              </a:buClr>
              <a:buSzPts val="1800"/>
              <a:buFont typeface="Proxima Nova"/>
              <a:buNone/>
              <a:defRPr b="1">
                <a:solidFill>
                  <a:srgbClr val="37155C"/>
                </a:solidFill>
                <a:latin typeface="Proxima Nova"/>
                <a:ea typeface="Proxima Nova"/>
                <a:cs typeface="Proxima Nova"/>
                <a:sym typeface="Proxima Nova"/>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72" name="Google Shape;72;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73" name="Google Shape;73;p17"/>
          <p:cNvPicPr preferRelativeResize="0"/>
          <p:nvPr/>
        </p:nvPicPr>
        <p:blipFill>
          <a:blip r:embed="rId3">
            <a:alphaModFix/>
          </a:blip>
          <a:stretch>
            <a:fillRect/>
          </a:stretch>
        </p:blipFill>
        <p:spPr>
          <a:xfrm>
            <a:off x="850100" y="4384166"/>
            <a:ext cx="1882975" cy="305016"/>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1" type="tx">
  <p:cSld name="TITLE_AND_BODY">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18"/>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Semibold"/>
              <a:buNone/>
              <a:defRPr sz="3000">
                <a:solidFill>
                  <a:schemeClr val="lt1"/>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6" name="Google Shape;76;p18"/>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77" name="Google Shape;77;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78" name="Google Shape;78;p18"/>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2">
  <p:cSld name="TITLE_AND_BODY_1">
    <p:bg>
      <p:bgPr>
        <a:blipFill>
          <a:blip r:embed="rId2">
            <a:alphaModFix/>
          </a:blip>
          <a:stretch>
            <a:fillRect/>
          </a:stretch>
        </a:blipFill>
      </p:bgPr>
    </p:bg>
    <p:spTree>
      <p:nvGrpSpPr>
        <p:cNvPr id="79" name="Shape 79"/>
        <p:cNvGrpSpPr/>
        <p:nvPr/>
      </p:nvGrpSpPr>
      <p:grpSpPr>
        <a:xfrm>
          <a:off x="0" y="0"/>
          <a:ext cx="0" cy="0"/>
          <a:chOff x="0" y="0"/>
          <a:chExt cx="0" cy="0"/>
        </a:xfrm>
      </p:grpSpPr>
      <p:sp>
        <p:nvSpPr>
          <p:cNvPr id="80" name="Google Shape;80;p19"/>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Semibold"/>
              <a:buNone/>
              <a:defRPr sz="3000">
                <a:solidFill>
                  <a:srgbClr val="37155C"/>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1" name="Google Shape;81;p19"/>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82" name="Google Shape;82;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83" name="Google Shape;83;p19"/>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1">
  <p:cSld name="TITLE_AND_BODY_1_2">
    <p:bg>
      <p:bgPr>
        <a:blipFill>
          <a:blip r:embed="rId2">
            <a:alphaModFix/>
          </a:blip>
          <a:stretch>
            <a:fillRect/>
          </a:stretch>
        </a:blipFill>
      </p:bgPr>
    </p:bg>
    <p:spTree>
      <p:nvGrpSpPr>
        <p:cNvPr id="84" name="Shape 84"/>
        <p:cNvGrpSpPr/>
        <p:nvPr/>
      </p:nvGrpSpPr>
      <p:grpSpPr>
        <a:xfrm>
          <a:off x="0" y="0"/>
          <a:ext cx="0" cy="0"/>
          <a:chOff x="0" y="0"/>
          <a:chExt cx="0" cy="0"/>
        </a:xfrm>
      </p:grpSpPr>
      <p:sp>
        <p:nvSpPr>
          <p:cNvPr id="85" name="Google Shape;85;p20"/>
          <p:cNvSpPr/>
          <p:nvPr/>
        </p:nvSpPr>
        <p:spPr>
          <a:xfrm>
            <a:off x="0" y="0"/>
            <a:ext cx="3100500" cy="5143500"/>
          </a:xfrm>
          <a:prstGeom prst="rect">
            <a:avLst/>
          </a:prstGeom>
          <a:solidFill>
            <a:srgbClr val="37155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6" name="Google Shape;86;p20"/>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87" name="Google Shape;87;p20"/>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8" name="Google Shape;88;p20"/>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89" name="Google Shape;89;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90" name="Google Shape;90;p20"/>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2">
  <p:cSld name="TITLE_AND_BODY_1_2_1">
    <p:bg>
      <p:bgPr>
        <a:blipFill>
          <a:blip r:embed="rId2">
            <a:alphaModFix/>
          </a:blip>
          <a:stretch>
            <a:fillRect/>
          </a:stretch>
        </a:blipFill>
      </p:bgPr>
    </p:bg>
    <p:spTree>
      <p:nvGrpSpPr>
        <p:cNvPr id="91" name="Shape 91"/>
        <p:cNvGrpSpPr/>
        <p:nvPr/>
      </p:nvGrpSpPr>
      <p:grpSpPr>
        <a:xfrm>
          <a:off x="0" y="0"/>
          <a:ext cx="0" cy="0"/>
          <a:chOff x="0" y="0"/>
          <a:chExt cx="0" cy="0"/>
        </a:xfrm>
      </p:grpSpPr>
      <p:sp>
        <p:nvSpPr>
          <p:cNvPr id="92" name="Google Shape;92;p21"/>
          <p:cNvSpPr/>
          <p:nvPr/>
        </p:nvSpPr>
        <p:spPr>
          <a:xfrm>
            <a:off x="0" y="0"/>
            <a:ext cx="3100500" cy="5143500"/>
          </a:xfrm>
          <a:prstGeom prst="rect">
            <a:avLst/>
          </a:prstGeom>
          <a:solidFill>
            <a:srgbClr val="8F27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3" name="Google Shape;93;p21"/>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94" name="Google Shape;94;p21"/>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5" name="Google Shape;95;p21"/>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96" name="Google Shape;96;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97" name="Google Shape;97;p21"/>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3">
  <p:cSld name="TITLE_AND_BODY_1_2_1_3">
    <p:bg>
      <p:bgPr>
        <a:blipFill>
          <a:blip r:embed="rId2">
            <a:alphaModFix/>
          </a:blip>
          <a:stretch>
            <a:fillRect/>
          </a:stretch>
        </a:blipFill>
      </p:bgPr>
    </p:bg>
    <p:spTree>
      <p:nvGrpSpPr>
        <p:cNvPr id="98" name="Shape 98"/>
        <p:cNvGrpSpPr/>
        <p:nvPr/>
      </p:nvGrpSpPr>
      <p:grpSpPr>
        <a:xfrm>
          <a:off x="0" y="0"/>
          <a:ext cx="0" cy="0"/>
          <a:chOff x="0" y="0"/>
          <a:chExt cx="0" cy="0"/>
        </a:xfrm>
      </p:grpSpPr>
      <p:sp>
        <p:nvSpPr>
          <p:cNvPr id="99" name="Google Shape;99;p22"/>
          <p:cNvSpPr/>
          <p:nvPr/>
        </p:nvSpPr>
        <p:spPr>
          <a:xfrm>
            <a:off x="0" y="0"/>
            <a:ext cx="3100500" cy="5143500"/>
          </a:xfrm>
          <a:prstGeom prst="rect">
            <a:avLst/>
          </a:prstGeom>
          <a:solidFill>
            <a:srgbClr val="7C003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0" name="Google Shape;100;p22"/>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01" name="Google Shape;101;p22"/>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2" name="Google Shape;102;p22"/>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03" name="Google Shape;103;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04" name="Google Shape;104;p22"/>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4">
  <p:cSld name="TITLE_AND_BODY_1_2_1_2">
    <p:bg>
      <p:bgPr>
        <a:blipFill>
          <a:blip r:embed="rId2">
            <a:alphaModFix/>
          </a:blip>
          <a:stretch>
            <a:fillRect/>
          </a:stretch>
        </a:blipFill>
      </p:bgPr>
    </p:bg>
    <p:spTree>
      <p:nvGrpSpPr>
        <p:cNvPr id="105" name="Shape 105"/>
        <p:cNvGrpSpPr/>
        <p:nvPr/>
      </p:nvGrpSpPr>
      <p:grpSpPr>
        <a:xfrm>
          <a:off x="0" y="0"/>
          <a:ext cx="0" cy="0"/>
          <a:chOff x="0" y="0"/>
          <a:chExt cx="0" cy="0"/>
        </a:xfrm>
      </p:grpSpPr>
      <p:sp>
        <p:nvSpPr>
          <p:cNvPr id="106" name="Google Shape;106;p23"/>
          <p:cNvSpPr/>
          <p:nvPr/>
        </p:nvSpPr>
        <p:spPr>
          <a:xfrm>
            <a:off x="0" y="0"/>
            <a:ext cx="3100500" cy="5143500"/>
          </a:xfrm>
          <a:prstGeom prst="rect">
            <a:avLst/>
          </a:prstGeom>
          <a:solidFill>
            <a:srgbClr val="E10E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7" name="Google Shape;107;p23"/>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08" name="Google Shape;108;p23"/>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9" name="Google Shape;109;p23"/>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10" name="Google Shape;110;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11" name="Google Shape;111;p2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5">
  <p:cSld name="TITLE_AND_BODY_1_2_1_1">
    <p:bg>
      <p:bgPr>
        <a:blipFill>
          <a:blip r:embed="rId2">
            <a:alphaModFix/>
          </a:blip>
          <a:stretch>
            <a:fillRect/>
          </a:stretch>
        </a:blipFill>
      </p:bgPr>
    </p:bg>
    <p:spTree>
      <p:nvGrpSpPr>
        <p:cNvPr id="112" name="Shape 112"/>
        <p:cNvGrpSpPr/>
        <p:nvPr/>
      </p:nvGrpSpPr>
      <p:grpSpPr>
        <a:xfrm>
          <a:off x="0" y="0"/>
          <a:ext cx="0" cy="0"/>
          <a:chOff x="0" y="0"/>
          <a:chExt cx="0" cy="0"/>
        </a:xfrm>
      </p:grpSpPr>
      <p:sp>
        <p:nvSpPr>
          <p:cNvPr id="113" name="Google Shape;113;p24"/>
          <p:cNvSpPr/>
          <p:nvPr/>
        </p:nvSpPr>
        <p:spPr>
          <a:xfrm>
            <a:off x="0" y="0"/>
            <a:ext cx="3100500" cy="5143500"/>
          </a:xfrm>
          <a:prstGeom prst="rect">
            <a:avLst/>
          </a:prstGeom>
          <a:solidFill>
            <a:srgbClr val="1A43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4" name="Google Shape;114;p24"/>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15" name="Google Shape;115;p24"/>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6" name="Google Shape;116;p24"/>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17" name="Google Shape;117;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18" name="Google Shape;118;p24"/>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6">
  <p:cSld name="TITLE_AND_BODY_1_2_1_1_1">
    <p:bg>
      <p:bgPr>
        <a:blipFill>
          <a:blip r:embed="rId2">
            <a:alphaModFix/>
          </a:blip>
          <a:stretch>
            <a:fillRect/>
          </a:stretch>
        </a:blipFill>
      </p:bgPr>
    </p:bg>
    <p:spTree>
      <p:nvGrpSpPr>
        <p:cNvPr id="119" name="Shape 119"/>
        <p:cNvGrpSpPr/>
        <p:nvPr/>
      </p:nvGrpSpPr>
      <p:grpSpPr>
        <a:xfrm>
          <a:off x="0" y="0"/>
          <a:ext cx="0" cy="0"/>
          <a:chOff x="0" y="0"/>
          <a:chExt cx="0" cy="0"/>
        </a:xfrm>
      </p:grpSpPr>
      <p:sp>
        <p:nvSpPr>
          <p:cNvPr id="120" name="Google Shape;120;p25"/>
          <p:cNvSpPr/>
          <p:nvPr/>
        </p:nvSpPr>
        <p:spPr>
          <a:xfrm>
            <a:off x="0" y="0"/>
            <a:ext cx="3100500" cy="5143500"/>
          </a:xfrm>
          <a:prstGeom prst="rect">
            <a:avLst/>
          </a:prstGeom>
          <a:solidFill>
            <a:srgbClr val="50F2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1" name="Google Shape;121;p25"/>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22" name="Google Shape;122;p25"/>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1A4332"/>
              </a:buClr>
              <a:buSzPts val="3000"/>
              <a:buFont typeface="Proxima Nova"/>
              <a:buNone/>
              <a:defRPr b="1" sz="3000">
                <a:solidFill>
                  <a:srgbClr val="1A4332"/>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23" name="Google Shape;123;p25"/>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24" name="Google Shape;124;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25" name="Google Shape;125;p25"/>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7">
  <p:cSld name="TITLE_AND_BODY_1_2_1_1_1_2">
    <p:bg>
      <p:bgPr>
        <a:blipFill>
          <a:blip r:embed="rId2">
            <a:alphaModFix/>
          </a:blip>
          <a:stretch>
            <a:fillRect/>
          </a:stretch>
        </a:blipFill>
      </p:bgPr>
    </p:bg>
    <p:spTree>
      <p:nvGrpSpPr>
        <p:cNvPr id="126" name="Shape 126"/>
        <p:cNvGrpSpPr/>
        <p:nvPr/>
      </p:nvGrpSpPr>
      <p:grpSpPr>
        <a:xfrm>
          <a:off x="0" y="0"/>
          <a:ext cx="0" cy="0"/>
          <a:chOff x="0" y="0"/>
          <a:chExt cx="0" cy="0"/>
        </a:xfrm>
      </p:grpSpPr>
      <p:sp>
        <p:nvSpPr>
          <p:cNvPr id="127" name="Google Shape;127;p26"/>
          <p:cNvSpPr/>
          <p:nvPr/>
        </p:nvSpPr>
        <p:spPr>
          <a:xfrm>
            <a:off x="0" y="0"/>
            <a:ext cx="3100500" cy="5143500"/>
          </a:xfrm>
          <a:prstGeom prst="rect">
            <a:avLst/>
          </a:prstGeom>
          <a:solidFill>
            <a:srgbClr val="5F7DD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8" name="Google Shape;128;p26"/>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29" name="Google Shape;129;p26"/>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0" name="Google Shape;130;p26"/>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31" name="Google Shape;131;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32" name="Google Shape;132;p26"/>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1">
  <p:cSld name="TITLE_AND_BODY_1_2_1_1_1_2_1">
    <p:bg>
      <p:bgPr>
        <a:blipFill>
          <a:blip r:embed="rId2">
            <a:alphaModFix/>
          </a:blip>
          <a:stretch>
            <a:fillRect/>
          </a:stretch>
        </a:blipFill>
      </p:bgPr>
    </p:bg>
    <p:spTree>
      <p:nvGrpSpPr>
        <p:cNvPr id="133" name="Shape 133"/>
        <p:cNvGrpSpPr/>
        <p:nvPr/>
      </p:nvGrpSpPr>
      <p:grpSpPr>
        <a:xfrm>
          <a:off x="0" y="0"/>
          <a:ext cx="0" cy="0"/>
          <a:chOff x="0" y="0"/>
          <a:chExt cx="0" cy="0"/>
        </a:xfrm>
      </p:grpSpPr>
      <p:pic>
        <p:nvPicPr>
          <p:cNvPr id="134" name="Google Shape;134;p27"/>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35" name="Google Shape;135;p27"/>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6" name="Google Shape;136;p27"/>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137" name="Google Shape;137;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38" name="Google Shape;138;p27"/>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1">
  <p:cSld name="TITLE_AND_BODY_1_2_1_1_1_2_1_3">
    <p:bg>
      <p:bgPr>
        <a:blipFill>
          <a:blip r:embed="rId2">
            <a:alphaModFix/>
          </a:blip>
          <a:stretch>
            <a:fillRect/>
          </a:stretch>
        </a:blipFill>
      </p:bgPr>
    </p:bg>
    <p:spTree>
      <p:nvGrpSpPr>
        <p:cNvPr id="139" name="Shape 139"/>
        <p:cNvGrpSpPr/>
        <p:nvPr/>
      </p:nvGrpSpPr>
      <p:grpSpPr>
        <a:xfrm>
          <a:off x="0" y="0"/>
          <a:ext cx="0" cy="0"/>
          <a:chOff x="0" y="0"/>
          <a:chExt cx="0" cy="0"/>
        </a:xfrm>
      </p:grpSpPr>
      <p:pic>
        <p:nvPicPr>
          <p:cNvPr id="140" name="Google Shape;140;p28"/>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41" name="Google Shape;141;p28"/>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chemeClr val="lt1"/>
              </a:buClr>
              <a:buSzPts val="4800"/>
              <a:buFont typeface="Proxima Nova Extrabold"/>
              <a:buNone/>
              <a:defRPr sz="4800">
                <a:solidFill>
                  <a:schemeClr val="lt1"/>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2" name="Google Shape;142;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43" name="Google Shape;143;p28"/>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2">
  <p:cSld name="TITLE_AND_BODY_1_2_1_1_1_2_1_3_1">
    <p:bg>
      <p:bgPr>
        <a:blipFill>
          <a:blip r:embed="rId2">
            <a:alphaModFix/>
          </a:blip>
          <a:stretch>
            <a:fillRect/>
          </a:stretch>
        </a:blipFill>
      </p:bgPr>
    </p:bg>
    <p:spTree>
      <p:nvGrpSpPr>
        <p:cNvPr id="144" name="Shape 144"/>
        <p:cNvGrpSpPr/>
        <p:nvPr/>
      </p:nvGrpSpPr>
      <p:grpSpPr>
        <a:xfrm>
          <a:off x="0" y="0"/>
          <a:ext cx="0" cy="0"/>
          <a:chOff x="0" y="0"/>
          <a:chExt cx="0" cy="0"/>
        </a:xfrm>
      </p:grpSpPr>
      <p:pic>
        <p:nvPicPr>
          <p:cNvPr id="145" name="Google Shape;145;p29"/>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46" name="Google Shape;146;p29"/>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chemeClr val="lt1"/>
              </a:buClr>
              <a:buSzPts val="4800"/>
              <a:buFont typeface="Proxima Nova Extrabold"/>
              <a:buNone/>
              <a:defRPr sz="4800">
                <a:solidFill>
                  <a:schemeClr val="lt1"/>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7" name="Google Shape;147;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48" name="Google Shape;148;p29"/>
          <p:cNvPicPr preferRelativeResize="0"/>
          <p:nvPr/>
        </p:nvPicPr>
        <p:blipFill>
          <a:blip r:embed="rId4">
            <a:alphaModFix/>
          </a:blip>
          <a:stretch>
            <a:fillRect/>
          </a:stretch>
        </p:blipFill>
        <p:spPr>
          <a:xfrm>
            <a:off x="8685406" y="4686487"/>
            <a:ext cx="175925" cy="223638"/>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3">
  <p:cSld name="TITLE_AND_BODY_1_2_1_1_1_2_1_3_1_1">
    <p:bg>
      <p:bgPr>
        <a:blipFill>
          <a:blip r:embed="rId2">
            <a:alphaModFix/>
          </a:blip>
          <a:stretch>
            <a:fillRect/>
          </a:stretch>
        </a:blipFill>
      </p:bgPr>
    </p:bg>
    <p:spTree>
      <p:nvGrpSpPr>
        <p:cNvPr id="149" name="Shape 149"/>
        <p:cNvGrpSpPr/>
        <p:nvPr/>
      </p:nvGrpSpPr>
      <p:grpSpPr>
        <a:xfrm>
          <a:off x="0" y="0"/>
          <a:ext cx="0" cy="0"/>
          <a:chOff x="0" y="0"/>
          <a:chExt cx="0" cy="0"/>
        </a:xfrm>
      </p:grpSpPr>
      <p:pic>
        <p:nvPicPr>
          <p:cNvPr id="150" name="Google Shape;150;p30"/>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51" name="Google Shape;151;p30"/>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rgbClr val="37155C"/>
              </a:buClr>
              <a:buSzPts val="4800"/>
              <a:buFont typeface="Proxima Nova Extrabold"/>
              <a:buNone/>
              <a:defRPr sz="4800">
                <a:solidFill>
                  <a:srgbClr val="37155C"/>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2" name="Google Shape;152;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53" name="Google Shape;153;p30"/>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2">
  <p:cSld name="TITLE_AND_BODY_1_2_1_1_1_2_1_2">
    <p:bg>
      <p:bgPr>
        <a:blipFill>
          <a:blip r:embed="rId2">
            <a:alphaModFix/>
          </a:blip>
          <a:stretch>
            <a:fillRect/>
          </a:stretch>
        </a:blipFill>
      </p:bgPr>
    </p:bg>
    <p:spTree>
      <p:nvGrpSpPr>
        <p:cNvPr id="154" name="Shape 154"/>
        <p:cNvGrpSpPr/>
        <p:nvPr/>
      </p:nvGrpSpPr>
      <p:grpSpPr>
        <a:xfrm>
          <a:off x="0" y="0"/>
          <a:ext cx="0" cy="0"/>
          <a:chOff x="0" y="0"/>
          <a:chExt cx="0" cy="0"/>
        </a:xfrm>
      </p:grpSpPr>
      <p:pic>
        <p:nvPicPr>
          <p:cNvPr id="155" name="Google Shape;155;p31"/>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56" name="Google Shape;156;p31"/>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7" name="Google Shape;157;p31"/>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158" name="Google Shape;158;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59" name="Google Shape;159;p31"/>
          <p:cNvPicPr preferRelativeResize="0"/>
          <p:nvPr/>
        </p:nvPicPr>
        <p:blipFill>
          <a:blip r:embed="rId4">
            <a:alphaModFix/>
          </a:blip>
          <a:stretch>
            <a:fillRect/>
          </a:stretch>
        </p:blipFill>
        <p:spPr>
          <a:xfrm>
            <a:off x="8685406" y="4686487"/>
            <a:ext cx="175925" cy="223638"/>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3">
  <p:cSld name="TITLE_AND_BODY_1_2_1_1_1_2_1_1">
    <p:bg>
      <p:bgPr>
        <a:blipFill>
          <a:blip r:embed="rId2">
            <a:alphaModFix/>
          </a:blip>
          <a:stretch>
            <a:fillRect/>
          </a:stretch>
        </a:blipFill>
      </p:bgPr>
    </p:bg>
    <p:spTree>
      <p:nvGrpSpPr>
        <p:cNvPr id="160" name="Shape 160"/>
        <p:cNvGrpSpPr/>
        <p:nvPr/>
      </p:nvGrpSpPr>
      <p:grpSpPr>
        <a:xfrm>
          <a:off x="0" y="0"/>
          <a:ext cx="0" cy="0"/>
          <a:chOff x="0" y="0"/>
          <a:chExt cx="0" cy="0"/>
        </a:xfrm>
      </p:grpSpPr>
      <p:pic>
        <p:nvPicPr>
          <p:cNvPr id="161" name="Google Shape;161;p32"/>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62" name="Google Shape;162;p32"/>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a:buNone/>
              <a:defRPr b="1" sz="3000">
                <a:solidFill>
                  <a:srgbClr val="37155C"/>
                </a:solidFill>
                <a:latin typeface="Proxima Nova"/>
                <a:ea typeface="Proxima Nova"/>
                <a:cs typeface="Proxima Nova"/>
                <a:sym typeface="Proxima Nova"/>
              </a:defRPr>
            </a:lvl1pPr>
            <a:lvl2pPr lvl="1" rtl="0">
              <a:spcBef>
                <a:spcPts val="0"/>
              </a:spcBef>
              <a:spcAft>
                <a:spcPts val="0"/>
              </a:spcAft>
              <a:buClr>
                <a:srgbClr val="37155C"/>
              </a:buClr>
              <a:buSzPts val="2800"/>
              <a:buNone/>
              <a:defRPr>
                <a:solidFill>
                  <a:srgbClr val="37155C"/>
                </a:solidFill>
              </a:defRPr>
            </a:lvl2pPr>
            <a:lvl3pPr lvl="2" rtl="0">
              <a:spcBef>
                <a:spcPts val="0"/>
              </a:spcBef>
              <a:spcAft>
                <a:spcPts val="0"/>
              </a:spcAft>
              <a:buClr>
                <a:srgbClr val="37155C"/>
              </a:buClr>
              <a:buSzPts val="2800"/>
              <a:buNone/>
              <a:defRPr>
                <a:solidFill>
                  <a:srgbClr val="37155C"/>
                </a:solidFill>
              </a:defRPr>
            </a:lvl3pPr>
            <a:lvl4pPr lvl="3" rtl="0">
              <a:spcBef>
                <a:spcPts val="0"/>
              </a:spcBef>
              <a:spcAft>
                <a:spcPts val="0"/>
              </a:spcAft>
              <a:buClr>
                <a:srgbClr val="37155C"/>
              </a:buClr>
              <a:buSzPts val="2800"/>
              <a:buNone/>
              <a:defRPr>
                <a:solidFill>
                  <a:srgbClr val="37155C"/>
                </a:solidFill>
              </a:defRPr>
            </a:lvl4pPr>
            <a:lvl5pPr lvl="4" rtl="0">
              <a:spcBef>
                <a:spcPts val="0"/>
              </a:spcBef>
              <a:spcAft>
                <a:spcPts val="0"/>
              </a:spcAft>
              <a:buClr>
                <a:srgbClr val="37155C"/>
              </a:buClr>
              <a:buSzPts val="2800"/>
              <a:buNone/>
              <a:defRPr>
                <a:solidFill>
                  <a:srgbClr val="37155C"/>
                </a:solidFill>
              </a:defRPr>
            </a:lvl5pPr>
            <a:lvl6pPr lvl="5" rtl="0">
              <a:spcBef>
                <a:spcPts val="0"/>
              </a:spcBef>
              <a:spcAft>
                <a:spcPts val="0"/>
              </a:spcAft>
              <a:buClr>
                <a:srgbClr val="37155C"/>
              </a:buClr>
              <a:buSzPts val="2800"/>
              <a:buNone/>
              <a:defRPr>
                <a:solidFill>
                  <a:srgbClr val="37155C"/>
                </a:solidFill>
              </a:defRPr>
            </a:lvl6pPr>
            <a:lvl7pPr lvl="6" rtl="0">
              <a:spcBef>
                <a:spcPts val="0"/>
              </a:spcBef>
              <a:spcAft>
                <a:spcPts val="0"/>
              </a:spcAft>
              <a:buClr>
                <a:srgbClr val="37155C"/>
              </a:buClr>
              <a:buSzPts val="2800"/>
              <a:buNone/>
              <a:defRPr>
                <a:solidFill>
                  <a:srgbClr val="37155C"/>
                </a:solidFill>
              </a:defRPr>
            </a:lvl7pPr>
            <a:lvl8pPr lvl="7" rtl="0">
              <a:spcBef>
                <a:spcPts val="0"/>
              </a:spcBef>
              <a:spcAft>
                <a:spcPts val="0"/>
              </a:spcAft>
              <a:buClr>
                <a:srgbClr val="37155C"/>
              </a:buClr>
              <a:buSzPts val="2800"/>
              <a:buNone/>
              <a:defRPr>
                <a:solidFill>
                  <a:srgbClr val="37155C"/>
                </a:solidFill>
              </a:defRPr>
            </a:lvl8pPr>
            <a:lvl9pPr lvl="8" rtl="0">
              <a:spcBef>
                <a:spcPts val="0"/>
              </a:spcBef>
              <a:spcAft>
                <a:spcPts val="0"/>
              </a:spcAft>
              <a:buClr>
                <a:srgbClr val="37155C"/>
              </a:buClr>
              <a:buSzPts val="2800"/>
              <a:buNone/>
              <a:defRPr>
                <a:solidFill>
                  <a:srgbClr val="37155C"/>
                </a:solidFill>
              </a:defRPr>
            </a:lvl9pPr>
          </a:lstStyle>
          <a:p/>
        </p:txBody>
      </p:sp>
      <p:sp>
        <p:nvSpPr>
          <p:cNvPr id="163" name="Google Shape;163;p32"/>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64" name="Google Shape;164;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65" name="Google Shape;165;p32"/>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8">
  <p:cSld name="TITLE_AND_BODY_1_2_1_1_1_1">
    <p:bg>
      <p:bgPr>
        <a:blipFill>
          <a:blip r:embed="rId2">
            <a:alphaModFix/>
          </a:blip>
          <a:stretch>
            <a:fillRect/>
          </a:stretch>
        </a:blipFill>
      </p:bgPr>
    </p:bg>
    <p:spTree>
      <p:nvGrpSpPr>
        <p:cNvPr id="166" name="Shape 166"/>
        <p:cNvGrpSpPr/>
        <p:nvPr/>
      </p:nvGrpSpPr>
      <p:grpSpPr>
        <a:xfrm>
          <a:off x="0" y="0"/>
          <a:ext cx="0" cy="0"/>
          <a:chOff x="0" y="0"/>
          <a:chExt cx="0" cy="0"/>
        </a:xfrm>
      </p:grpSpPr>
      <p:sp>
        <p:nvSpPr>
          <p:cNvPr id="167" name="Google Shape;167;p33"/>
          <p:cNvSpPr/>
          <p:nvPr/>
        </p:nvSpPr>
        <p:spPr>
          <a:xfrm>
            <a:off x="0" y="0"/>
            <a:ext cx="3100500" cy="5143500"/>
          </a:xfrm>
          <a:prstGeom prst="rect">
            <a:avLst/>
          </a:prstGeom>
          <a:solidFill>
            <a:srgbClr val="86CF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8" name="Google Shape;168;p33"/>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69" name="Google Shape;169;p33"/>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a:buNone/>
              <a:defRPr b="1" sz="3000">
                <a:solidFill>
                  <a:srgbClr val="37155C"/>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70" name="Google Shape;170;p33"/>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71" name="Google Shape;171;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72" name="Google Shape;172;p3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4">
    <p:bg>
      <p:bgPr>
        <a:blipFill>
          <a:blip r:embed="rId2">
            <a:alphaModFix/>
          </a:blip>
          <a:stretch>
            <a:fillRect/>
          </a:stretch>
        </a:blipFill>
      </p:bgPr>
    </p:bg>
    <p:spTree>
      <p:nvGrpSpPr>
        <p:cNvPr id="173" name="Shape 173"/>
        <p:cNvGrpSpPr/>
        <p:nvPr/>
      </p:nvGrpSpPr>
      <p:grpSpPr>
        <a:xfrm>
          <a:off x="0" y="0"/>
          <a:ext cx="0" cy="0"/>
          <a:chOff x="0" y="0"/>
          <a:chExt cx="0" cy="0"/>
        </a:xfrm>
      </p:grpSpPr>
      <p:pic>
        <p:nvPicPr>
          <p:cNvPr id="174" name="Google Shape;174;p34"/>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1">
  <p:cSld name="CUSTOM_4_1">
    <p:bg>
      <p:bgPr>
        <a:blipFill>
          <a:blip r:embed="rId2">
            <a:alphaModFix/>
          </a:blip>
          <a:stretch>
            <a:fillRect/>
          </a:stretch>
        </a:blipFill>
      </p:bgPr>
    </p:bg>
    <p:spTree>
      <p:nvGrpSpPr>
        <p:cNvPr id="175" name="Shape 175"/>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2">
  <p:cSld name="CUSTOM_4_1_1">
    <p:bg>
      <p:bgPr>
        <a:blipFill>
          <a:blip r:embed="rId2">
            <a:alphaModFix/>
          </a:blip>
          <a:stretch>
            <a:fillRect/>
          </a:stretch>
        </a:blipFill>
      </p:bgPr>
    </p:bg>
    <p:spTree>
      <p:nvGrpSpPr>
        <p:cNvPr id="176" name="Shape 176"/>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3">
  <p:cSld name="CUSTOM_4_1_1_1">
    <p:bg>
      <p:bgPr>
        <a:blipFill>
          <a:blip r:embed="rId2">
            <a:alphaModFix/>
          </a:blip>
          <a:stretch>
            <a:fillRect/>
          </a:stretch>
        </a:blipFill>
      </p:bgPr>
    </p:bg>
    <p:spTree>
      <p:nvGrpSpPr>
        <p:cNvPr id="177" name="Shape 17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3.xml"/><Relationship Id="rId11" Type="http://schemas.openxmlformats.org/officeDocument/2006/relationships/slideLayout" Target="../slideLayouts/slideLayout24.xml"/><Relationship Id="rId22" Type="http://schemas.openxmlformats.org/officeDocument/2006/relationships/slideLayout" Target="../slideLayouts/slideLayout35.xml"/><Relationship Id="rId10" Type="http://schemas.openxmlformats.org/officeDocument/2006/relationships/slideLayout" Target="../slideLayouts/slideLayout23.xml"/><Relationship Id="rId21" Type="http://schemas.openxmlformats.org/officeDocument/2006/relationships/slideLayout" Target="../slideLayouts/slideLayout34.xml"/><Relationship Id="rId13" Type="http://schemas.openxmlformats.org/officeDocument/2006/relationships/slideLayout" Target="../slideLayouts/slideLayout26.xml"/><Relationship Id="rId12" Type="http://schemas.openxmlformats.org/officeDocument/2006/relationships/slideLayout" Target="../slideLayouts/slideLayout25.xml"/><Relationship Id="rId23" Type="http://schemas.openxmlformats.org/officeDocument/2006/relationships/theme" Target="../theme/theme3.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5" Type="http://schemas.openxmlformats.org/officeDocument/2006/relationships/slideLayout" Target="../slideLayouts/slideLayout28.xml"/><Relationship Id="rId14" Type="http://schemas.openxmlformats.org/officeDocument/2006/relationships/slideLayout" Target="../slideLayouts/slideLayout27.xml"/><Relationship Id="rId17" Type="http://schemas.openxmlformats.org/officeDocument/2006/relationships/slideLayout" Target="../slideLayouts/slideLayout30.xml"/><Relationship Id="rId16" Type="http://schemas.openxmlformats.org/officeDocument/2006/relationships/slideLayout" Target="../slideLayouts/slideLayout29.xml"/><Relationship Id="rId5" Type="http://schemas.openxmlformats.org/officeDocument/2006/relationships/slideLayout" Target="../slideLayouts/slideLayout18.xml"/><Relationship Id="rId19" Type="http://schemas.openxmlformats.org/officeDocument/2006/relationships/slideLayout" Target="../slideLayouts/slideLayout32.xml"/><Relationship Id="rId6" Type="http://schemas.openxmlformats.org/officeDocument/2006/relationships/slideLayout" Target="../slideLayouts/slideLayout19.xml"/><Relationship Id="rId18" Type="http://schemas.openxmlformats.org/officeDocument/2006/relationships/slideLayout" Target="../slideLayouts/slideLayout31.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0" name="Shape 60"/>
        <p:cNvGrpSpPr/>
        <p:nvPr/>
      </p:nvGrpSpPr>
      <p:grpSpPr>
        <a:xfrm>
          <a:off x="0" y="0"/>
          <a:ext cx="0" cy="0"/>
          <a:chOff x="0" y="0"/>
          <a:chExt cx="0" cy="0"/>
        </a:xfrm>
      </p:grpSpPr>
      <p:sp>
        <p:nvSpPr>
          <p:cNvPr id="61" name="Google Shape;61;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62" name="Google Shape;62;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63" name="Google Shape;6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 Id="rId3" Type="http://schemas.openxmlformats.org/officeDocument/2006/relationships/hyperlink" Target="https://parentzone.org.uk/tech-shock-parent-zone-podcas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8"/>
          <p:cNvSpPr txBox="1"/>
          <p:nvPr>
            <p:ph type="ctrTitle"/>
          </p:nvPr>
        </p:nvSpPr>
        <p:spPr>
          <a:xfrm>
            <a:off x="772675" y="761349"/>
            <a:ext cx="6849300" cy="3438900"/>
          </a:xfrm>
          <a:prstGeom prst="rect">
            <a:avLst/>
          </a:prstGeom>
        </p:spPr>
        <p:txBody>
          <a:bodyPr anchorCtr="0" anchor="b" bIns="91425" lIns="91425" spcFirstLastPara="1" rIns="91425" wrap="square" tIns="91425">
            <a:noAutofit/>
          </a:bodyPr>
          <a:lstStyle/>
          <a:p>
            <a:pPr indent="0" lvl="0" marL="0" rtl="0" algn="l">
              <a:lnSpc>
                <a:spcPct val="115000"/>
              </a:lnSpc>
              <a:spcBef>
                <a:spcPts val="0"/>
              </a:spcBef>
              <a:spcAft>
                <a:spcPts val="0"/>
              </a:spcAft>
              <a:buNone/>
            </a:pPr>
            <a:r>
              <a:rPr lang="en-GB" sz="4050">
                <a:solidFill>
                  <a:schemeClr val="lt2"/>
                </a:solidFill>
                <a:latin typeface="Comic Sans MS"/>
                <a:ea typeface="Comic Sans MS"/>
                <a:cs typeface="Comic Sans MS"/>
                <a:sym typeface="Comic Sans MS"/>
              </a:rPr>
              <a:t>Setting online boundaries</a:t>
            </a:r>
            <a:r>
              <a:rPr b="1" lang="en-GB" sz="4050">
                <a:solidFill>
                  <a:schemeClr val="lt2"/>
                </a:solidFill>
                <a:latin typeface="Comic Sans MS"/>
                <a:ea typeface="Comic Sans MS"/>
                <a:cs typeface="Comic Sans MS"/>
                <a:sym typeface="Comic Sans MS"/>
              </a:rPr>
              <a:t> - Parent Guide</a:t>
            </a:r>
            <a:endParaRPr b="1" sz="4050">
              <a:solidFill>
                <a:schemeClr val="lt2"/>
              </a:solidFill>
              <a:latin typeface="Comic Sans MS"/>
              <a:ea typeface="Comic Sans MS"/>
              <a:cs typeface="Comic Sans MS"/>
              <a:sym typeface="Comic Sans MS"/>
            </a:endParaRPr>
          </a:p>
          <a:p>
            <a:pPr indent="0" lvl="0" marL="0" rtl="0" algn="l">
              <a:lnSpc>
                <a:spcPct val="115000"/>
              </a:lnSpc>
              <a:spcBef>
                <a:spcPts val="1000"/>
              </a:spcBef>
              <a:spcAft>
                <a:spcPts val="1000"/>
              </a:spcAft>
              <a:buClr>
                <a:schemeClr val="dk1"/>
              </a:buClr>
              <a:buSzPts val="1100"/>
              <a:buFont typeface="Arial"/>
              <a:buNone/>
            </a:pPr>
            <a:r>
              <a:rPr b="0" lang="en-GB" sz="3000">
                <a:solidFill>
                  <a:srgbClr val="8F27F6"/>
                </a:solidFill>
                <a:latin typeface="Comic Sans MS"/>
                <a:ea typeface="Comic Sans MS"/>
                <a:cs typeface="Comic Sans MS"/>
                <a:sym typeface="Comic Sans MS"/>
              </a:rPr>
              <a:t>Exploring online boundaries and how they can have a positive effect on your child’s life</a:t>
            </a:r>
            <a:endParaRPr sz="3000">
              <a:solidFill>
                <a:srgbClr val="8F27F6"/>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9"/>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Why do online boundaries work?</a:t>
            </a:r>
            <a:endParaRPr sz="3650">
              <a:solidFill>
                <a:srgbClr val="37155C"/>
              </a:solidFill>
            </a:endParaRPr>
          </a:p>
        </p:txBody>
      </p:sp>
      <p:sp>
        <p:nvSpPr>
          <p:cNvPr id="188" name="Google Shape;188;p39"/>
          <p:cNvSpPr txBox="1"/>
          <p:nvPr>
            <p:ph idx="1" type="body"/>
          </p:nvPr>
        </p:nvSpPr>
        <p:spPr>
          <a:xfrm>
            <a:off x="362650" y="1325303"/>
            <a:ext cx="7603800" cy="326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Setting online boundaries can make your child feel safer online and help them to avoid inappropriate apps, games and content. </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Without clear and consistent guidelines, a child can misuse tech or find themself in a risky situation.</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They can also help your child understand when, where and how </a:t>
            </a:r>
            <a:r>
              <a:rPr lang="en-GB" sz="1800">
                <a:latin typeface="Comic Sans MS"/>
                <a:ea typeface="Comic Sans MS"/>
                <a:cs typeface="Comic Sans MS"/>
                <a:sym typeface="Comic Sans MS"/>
              </a:rPr>
              <a:t>to</a:t>
            </a:r>
            <a:r>
              <a:rPr lang="en-GB" sz="1800">
                <a:solidFill>
                  <a:srgbClr val="37155C"/>
                </a:solidFill>
                <a:latin typeface="Comic Sans MS"/>
                <a:ea typeface="Comic Sans MS"/>
                <a:cs typeface="Comic Sans MS"/>
                <a:sym typeface="Comic Sans MS"/>
              </a:rPr>
              <a:t> use screens – which will encourage them to recognise how much is good for them.</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40"/>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What should I consider</a:t>
            </a:r>
            <a:r>
              <a:rPr b="1" lang="en-GB" sz="3650">
                <a:latin typeface="Comic Sans MS"/>
                <a:ea typeface="Comic Sans MS"/>
                <a:cs typeface="Comic Sans MS"/>
                <a:sym typeface="Comic Sans MS"/>
              </a:rPr>
              <a:t>?</a:t>
            </a:r>
            <a:endParaRPr sz="3650">
              <a:solidFill>
                <a:srgbClr val="37155C"/>
              </a:solidFill>
            </a:endParaRPr>
          </a:p>
        </p:txBody>
      </p:sp>
      <p:sp>
        <p:nvSpPr>
          <p:cNvPr id="194" name="Google Shape;194;p40"/>
          <p:cNvSpPr txBox="1"/>
          <p:nvPr>
            <p:ph idx="1" type="body"/>
          </p:nvPr>
        </p:nvSpPr>
        <p:spPr>
          <a:xfrm>
            <a:off x="362650" y="1325303"/>
            <a:ext cx="7603800" cy="326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Firstly, think about your child’s age and personality – and what might be best for them. </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For example, if they are easily affected by unrealistic images or personal comments made by others, some social media platforms may not be right for them.</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Understanding what your child does online can help you make the right decisions.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For instance, if they love gaming, you need to know what games might be appropriate – and how much game time is enough.</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41"/>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Consistency and negotiation</a:t>
            </a:r>
            <a:endParaRPr sz="3650">
              <a:solidFill>
                <a:srgbClr val="37155C"/>
              </a:solidFill>
            </a:endParaRPr>
          </a:p>
        </p:txBody>
      </p:sp>
      <p:sp>
        <p:nvSpPr>
          <p:cNvPr id="200" name="Google Shape;200;p41"/>
          <p:cNvSpPr txBox="1"/>
          <p:nvPr>
            <p:ph idx="1" type="body"/>
          </p:nvPr>
        </p:nvSpPr>
        <p:spPr>
          <a:xfrm>
            <a:off x="362650" y="1325303"/>
            <a:ext cx="7603800" cy="326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Be careful not to let boundaries slip. </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This doesn’t mean you cannot have different rules for weekends and school nights – but if boundaries regularly shift, they become less effective.</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It is also ok to negotiate. Children will naturally push their boundaries as they grow, and you should always listen to their opinion.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The more you involve your child in the process, the more they will believe in their own boundaries and intuition.</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42"/>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Lead by example</a:t>
            </a:r>
            <a:endParaRPr sz="3650">
              <a:solidFill>
                <a:srgbClr val="37155C"/>
              </a:solidFill>
            </a:endParaRPr>
          </a:p>
        </p:txBody>
      </p:sp>
      <p:sp>
        <p:nvSpPr>
          <p:cNvPr id="206" name="Google Shape;206;p42"/>
          <p:cNvSpPr txBox="1"/>
          <p:nvPr>
            <p:ph idx="1" type="body"/>
          </p:nvPr>
        </p:nvSpPr>
        <p:spPr>
          <a:xfrm>
            <a:off x="362650" y="1325303"/>
            <a:ext cx="7603800" cy="326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Think about the example you set.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Your child will be quick to pick up on your own behaviour, so if you impose strict time limits for them, but then spend all evening on social media, they may start to question the fairness of your expectations.</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43"/>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What about online tools?</a:t>
            </a:r>
            <a:endParaRPr sz="3650">
              <a:solidFill>
                <a:srgbClr val="37155C"/>
              </a:solidFill>
            </a:endParaRPr>
          </a:p>
        </p:txBody>
      </p:sp>
      <p:sp>
        <p:nvSpPr>
          <p:cNvPr id="212" name="Google Shape;212;p43"/>
          <p:cNvSpPr txBox="1"/>
          <p:nvPr>
            <p:ph idx="1" type="body"/>
          </p:nvPr>
        </p:nvSpPr>
        <p:spPr>
          <a:xfrm>
            <a:off x="362650" y="1325303"/>
            <a:ext cx="7603800" cy="326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You can use tools to support you and your child in enforcing boundaries – such as time limits and filters. </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But it is better if these tools support you, rather than dictate your decision.</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Our research shows that the more children are shielded online, the less likely they are to know how to respond when things go wrong.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Together, discuss the tools you have put in place, and explain they are there to enhance their online experience.</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44"/>
          <p:cNvSpPr txBox="1"/>
          <p:nvPr>
            <p:ph type="title"/>
          </p:nvPr>
        </p:nvSpPr>
        <p:spPr>
          <a:xfrm>
            <a:off x="362650" y="28367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GB" sz="3650">
                <a:latin typeface="Comic Sans MS"/>
                <a:ea typeface="Comic Sans MS"/>
                <a:cs typeface="Comic Sans MS"/>
                <a:sym typeface="Comic Sans MS"/>
              </a:rPr>
              <a:t>Read more</a:t>
            </a:r>
            <a:r>
              <a:rPr b="1" lang="en-GB" sz="3650">
                <a:solidFill>
                  <a:srgbClr val="37155C"/>
                </a:solidFill>
                <a:latin typeface="Comic Sans MS"/>
                <a:ea typeface="Comic Sans MS"/>
                <a:cs typeface="Comic Sans MS"/>
                <a:sym typeface="Comic Sans MS"/>
              </a:rPr>
              <a:t> </a:t>
            </a:r>
            <a:endParaRPr b="1" sz="3650">
              <a:solidFill>
                <a:srgbClr val="37155C"/>
              </a:solidFill>
              <a:latin typeface="Comic Sans MS"/>
              <a:ea typeface="Comic Sans MS"/>
              <a:cs typeface="Comic Sans MS"/>
              <a:sym typeface="Comic Sans MS"/>
            </a:endParaRPr>
          </a:p>
          <a:p>
            <a:pPr indent="0" lvl="0" marL="0" rtl="0" algn="l">
              <a:lnSpc>
                <a:spcPct val="115000"/>
              </a:lnSpc>
              <a:spcBef>
                <a:spcPts val="1000"/>
              </a:spcBef>
              <a:spcAft>
                <a:spcPts val="1000"/>
              </a:spcAft>
              <a:buNone/>
            </a:pPr>
            <a:r>
              <a:t/>
            </a:r>
            <a:endParaRPr b="1" sz="3650">
              <a:latin typeface="Comic Sans MS"/>
              <a:ea typeface="Comic Sans MS"/>
              <a:cs typeface="Comic Sans MS"/>
              <a:sym typeface="Comic Sans MS"/>
            </a:endParaRPr>
          </a:p>
        </p:txBody>
      </p:sp>
      <p:sp>
        <p:nvSpPr>
          <p:cNvPr id="218" name="Google Shape;218;p44"/>
          <p:cNvSpPr txBox="1"/>
          <p:nvPr>
            <p:ph idx="1" type="body"/>
          </p:nvPr>
        </p:nvSpPr>
        <p:spPr>
          <a:xfrm>
            <a:off x="362650" y="1325849"/>
            <a:ext cx="7603800" cy="355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u="sng">
                <a:solidFill>
                  <a:srgbClr val="8F27F6"/>
                </a:solidFill>
                <a:latin typeface="Comic Sans MS"/>
                <a:ea typeface="Comic Sans MS"/>
                <a:cs typeface="Comic Sans MS"/>
                <a:sym typeface="Comic Sans MS"/>
                <a:hlinkClick r:id="rId3">
                  <a:extLst>
                    <a:ext uri="{A12FA001-AC4F-418D-AE19-62706E023703}">
                      <ahyp:hlinkClr val="tx"/>
                    </a:ext>
                  </a:extLst>
                </a:hlinkClick>
              </a:rPr>
              <a:t>Download and subscribe to the latest Tech Shock podcast</a:t>
            </a:r>
            <a:endParaRPr sz="1800">
              <a:solidFill>
                <a:srgbClr val="8F27F6"/>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t/>
            </a:r>
            <a:endParaRPr sz="1800">
              <a:solidFill>
                <a:srgbClr val="8F27F6"/>
              </a:solidFill>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