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Proxima Nova"/>
      <p:regular r:id="rId36"/>
      <p:bold r:id="rId37"/>
      <p:italic r:id="rId38"/>
      <p:boldItalic r:id="rId39"/>
    </p:embeddedFont>
    <p:embeddedFont>
      <p:font typeface="Proxima Nova Extrabold"/>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A4A3A4"/>
          </p15:clr>
        </p15:guide>
        <p15:guide id="2" orient="horz" pos="1620">
          <p15:clr>
            <a:srgbClr val="9AA0A6"/>
          </p15:clr>
        </p15:guide>
        <p15:guide id="3" orient="horz" pos="2795">
          <p15:clr>
            <a:srgbClr val="9AA0A6"/>
          </p15:clr>
        </p15:guide>
        <p15:guide id="4" orient="horz" pos="29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1620" orient="horz"/>
        <p:guide pos="2795" orient="horz"/>
        <p:guide pos="290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Extrabo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roximaNova-bold.fntdata"/><Relationship Id="rId14" Type="http://schemas.openxmlformats.org/officeDocument/2006/relationships/slide" Target="slides/slide9.xml"/><Relationship Id="rId36" Type="http://schemas.openxmlformats.org/officeDocument/2006/relationships/font" Target="fonts/ProximaNova-regular.fntdata"/><Relationship Id="rId17" Type="http://schemas.openxmlformats.org/officeDocument/2006/relationships/slide" Target="slides/slide12.xml"/><Relationship Id="rId39" Type="http://schemas.openxmlformats.org/officeDocument/2006/relationships/font" Target="fonts/ProximaNova-boldItalic.fntdata"/><Relationship Id="rId16" Type="http://schemas.openxmlformats.org/officeDocument/2006/relationships/slide" Target="slides/slide11.xml"/><Relationship Id="rId38" Type="http://schemas.openxmlformats.org/officeDocument/2006/relationships/font" Target="fonts/ProximaNov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iMmVVr789qQ"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milycenter.meta.com/uk/our-products/horizon-worlds/"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rentzone.org.uk/article/metaverse" TargetMode="External"/><Relationship Id="rId3" Type="http://schemas.openxmlformats.org/officeDocument/2006/relationships/hyperlink" Target="https://youtu.be/C8T10L6yflE" TargetMode="External"/><Relationship Id="rId4" Type="http://schemas.openxmlformats.org/officeDocument/2006/relationships/hyperlink" Target="https://youtu.be/jBj3bKy5sw8"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rentzone.org.uk/realitycheck" TargetMode="External"/><Relationship Id="rId3" Type="http://schemas.openxmlformats.org/officeDocument/2006/relationships/hyperlink" Target="http://www.themix.org.uk/" TargetMode="External"/><Relationship Id="rId4" Type="http://schemas.openxmlformats.org/officeDocument/2006/relationships/hyperlink" Target="https://connectsafely.org/" TargetMode="External"/><Relationship Id="rId5" Type="http://schemas.openxmlformats.org/officeDocument/2006/relationships/hyperlink" Target="https://parentzone.org.uk/library" TargetMode="External"/><Relationship Id="rId6" Type="http://schemas.openxmlformats.org/officeDocument/2006/relationships/hyperlink" Target="https://voicebox.site/" TargetMode="External"/><Relationship Id="rId7" Type="http://schemas.openxmlformats.org/officeDocument/2006/relationships/hyperlink" Target="https://familycenter.meta.com/uk/our-products/horizon-worlds/" TargetMode="External"/><Relationship Id="rId8" Type="http://schemas.openxmlformats.org/officeDocument/2006/relationships/hyperlink" Target="https://familycenter.meta.com/uk/education/resources/managing-relationships-bullying-instagra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d9ce7259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155CC"/>
                </a:solidFill>
              </a:rPr>
              <a:t>[HOST/TEACHER NOTES AND SCRIPT]</a:t>
            </a:r>
            <a:endParaRPr b="1">
              <a:solidFill>
                <a:srgbClr val="1155CC"/>
              </a:solidFill>
            </a:endParaRPr>
          </a:p>
          <a:p>
            <a:pPr indent="0" lvl="0" marL="0" rtl="0" algn="l">
              <a:spcBef>
                <a:spcPts val="0"/>
              </a:spcBef>
              <a:spcAft>
                <a:spcPts val="0"/>
              </a:spcAft>
              <a:buNone/>
            </a:pPr>
            <a:r>
              <a:t/>
            </a:r>
            <a:endParaRPr b="1">
              <a:solidFill>
                <a:srgbClr val="1155CC"/>
              </a:solidFill>
            </a:endParaRPr>
          </a:p>
          <a:p>
            <a:pPr indent="0" lvl="0" marL="0" rtl="0" algn="l">
              <a:spcBef>
                <a:spcPts val="0"/>
              </a:spcBef>
              <a:spcAft>
                <a:spcPts val="0"/>
              </a:spcAft>
              <a:buClr>
                <a:schemeClr val="dk1"/>
              </a:buClr>
              <a:buSzPts val="1100"/>
              <a:buFont typeface="Arial"/>
              <a:buNone/>
            </a:pPr>
            <a:r>
              <a:rPr b="1" lang="en-GB">
                <a:solidFill>
                  <a:srgbClr val="1155CC"/>
                </a:solidFill>
              </a:rPr>
              <a:t>Holding slide to introduce the quiz to participants.</a:t>
            </a:r>
            <a:endParaRPr b="1">
              <a:solidFill>
                <a:srgbClr val="1155CC"/>
              </a:solidFill>
            </a:endParaRPr>
          </a:p>
        </p:txBody>
      </p:sp>
      <p:sp>
        <p:nvSpPr>
          <p:cNvPr id="96" name="Google Shape;96;g26d9ce72590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71d8b44e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71d8b44e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GB">
                <a:solidFill>
                  <a:srgbClr val="5F7DDC"/>
                </a:solidFill>
              </a:rPr>
              <a:t>Question 1: The world wide web shaped the online world. But who invented it?</a:t>
            </a:r>
            <a:endParaRPr b="1">
              <a:solidFill>
                <a:srgbClr val="5F7DDC"/>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71d8b44e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71d8b44e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t/>
            </a:r>
            <a:endParaRPr b="1">
              <a:solidFill>
                <a:srgbClr val="5F7DDC"/>
              </a:solidFill>
            </a:endParaRPr>
          </a:p>
          <a:p>
            <a:pPr indent="0" lvl="0" marL="0" rtl="0" algn="l">
              <a:spcBef>
                <a:spcPts val="0"/>
              </a:spcBef>
              <a:spcAft>
                <a:spcPts val="0"/>
              </a:spcAft>
              <a:buNone/>
            </a:pPr>
            <a:r>
              <a:rPr b="1" lang="en-GB">
                <a:solidFill>
                  <a:srgbClr val="5F7DDC"/>
                </a:solidFill>
              </a:rPr>
              <a:t>Question 2: According to a 2022 report, how long does the average UK citizen spend using devices each day?</a:t>
            </a:r>
            <a:endParaRPr b="1">
              <a:solidFill>
                <a:srgbClr val="5F7DDC"/>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46 minutes</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2 hours &amp; 12 minutes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3 hours &amp; 59 minutes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4471cb6e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4471cb6e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F7DDC"/>
                </a:solidFill>
              </a:rPr>
              <a:t>Question 3: What is the fastest-growing app in history?</a:t>
            </a:r>
            <a:endParaRPr b="1">
              <a:solidFill>
                <a:srgbClr val="5F7DDC"/>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TikTok</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Instagram</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Threads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440395d6c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440395d6c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rgbClr val="5F7DDC"/>
              </a:solidFill>
            </a:endParaRPr>
          </a:p>
          <a:p>
            <a:pPr indent="0" lvl="0" marL="0" rtl="0" algn="l">
              <a:spcBef>
                <a:spcPts val="0"/>
              </a:spcBef>
              <a:spcAft>
                <a:spcPts val="0"/>
              </a:spcAft>
              <a:buClr>
                <a:schemeClr val="dk1"/>
              </a:buClr>
              <a:buSzPts val="1100"/>
              <a:buFont typeface="Arial"/>
              <a:buNone/>
            </a:pPr>
            <a:r>
              <a:rPr b="1" lang="en-GB">
                <a:solidFill>
                  <a:srgbClr val="5F7DDC"/>
                </a:solidFill>
              </a:rPr>
              <a:t>Question 4: According to research, who would rather have a conversation about screen time?</a:t>
            </a:r>
            <a:endParaRPr b="1">
              <a:solidFill>
                <a:srgbClr val="5F7DDC"/>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Young people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Parents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71d8b44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71d8b44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GB">
                <a:solidFill>
                  <a:srgbClr val="5F7DDC"/>
                </a:solidFill>
              </a:rPr>
              <a:t>Question 5: As of 2023, how many monthly active users did Instagram have?</a:t>
            </a:r>
            <a:endParaRPr b="1">
              <a:solidFill>
                <a:srgbClr val="5F7DDC"/>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2.35 million</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28.2 million</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214 million</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aa1985e0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7aa1985e0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rPr lang="en-GB">
                <a:solidFill>
                  <a:schemeClr val="dk1"/>
                </a:solidFill>
              </a:rPr>
              <a:t>Y</a:t>
            </a:r>
            <a:r>
              <a:rPr lang="en-GB">
                <a:solidFill>
                  <a:schemeClr val="dk1"/>
                </a:solidFill>
              </a:rPr>
              <a:t>ou may want to get teams to swap answer sheets here.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GB">
                <a:solidFill>
                  <a:srgbClr val="5F7DDC"/>
                </a:solidFill>
              </a:rPr>
              <a:t>Round 1 answers</a:t>
            </a:r>
            <a:endParaRPr b="1">
              <a:solidFill>
                <a:srgbClr val="5F7DDC"/>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rgbClr val="073763"/>
              </a:buClr>
              <a:buSzPts val="1100"/>
              <a:buAutoNum type="arabicPeriod"/>
            </a:pPr>
            <a:r>
              <a:rPr lang="en-GB">
                <a:solidFill>
                  <a:schemeClr val="dk1"/>
                </a:solidFill>
              </a:rPr>
              <a:t>Sir Tim Berners-Lee was the inventor of the world-wide web. You may also remember him from the London 2012 Olympics opening ceremony! </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rgbClr val="073763"/>
              </a:buClr>
              <a:buSzPts val="1100"/>
              <a:buAutoNum type="arabicPeriod"/>
            </a:pPr>
            <a:r>
              <a:rPr lang="en-GB">
                <a:solidFill>
                  <a:schemeClr val="dk1"/>
                </a:solidFill>
              </a:rPr>
              <a:t>Answer C – 3 hours &amp; 59 minutes. </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rgbClr val="073763"/>
              </a:buClr>
              <a:buSzPts val="1100"/>
              <a:buAutoNum type="arabicPeriod"/>
            </a:pPr>
            <a:r>
              <a:rPr lang="en-GB">
                <a:solidFill>
                  <a:schemeClr val="dk1"/>
                </a:solidFill>
              </a:rPr>
              <a:t>Answer C – The answer is C, Threads. Released in 2023, Threads saw over 100 million downloads in its first</a:t>
            </a:r>
            <a:r>
              <a:rPr i="1" lang="en-GB">
                <a:solidFill>
                  <a:schemeClr val="dk1"/>
                </a:solidFill>
              </a:rPr>
              <a:t> five days</a:t>
            </a:r>
            <a:r>
              <a:rPr lang="en-GB">
                <a:solidFill>
                  <a:schemeClr val="dk1"/>
                </a:solidFill>
              </a:rPr>
              <a:t> – making it the fastest growing app in history. </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rgbClr val="073763"/>
              </a:buClr>
              <a:buSzPts val="1100"/>
              <a:buAutoNum type="arabicPeriod"/>
            </a:pPr>
            <a:r>
              <a:rPr lang="en-GB">
                <a:solidFill>
                  <a:schemeClr val="dk1"/>
                </a:solidFill>
              </a:rPr>
              <a:t>Answer B – Parents. Answer: According to one piece of research, 35% of parents would like to have a conversation about screen devices, compared to 29% of young people. </a:t>
            </a:r>
            <a:endParaRPr>
              <a:solidFill>
                <a:schemeClr val="dk1"/>
              </a:solidFill>
            </a:endParaRPr>
          </a:p>
          <a:p>
            <a:pPr indent="0" lvl="0" marL="457200" rtl="0" algn="l">
              <a:spcBef>
                <a:spcPts val="0"/>
              </a:spcBef>
              <a:spcAft>
                <a:spcPts val="0"/>
              </a:spcAft>
              <a:buNone/>
            </a:pPr>
            <a:r>
              <a:rPr b="1" i="1" lang="en-GB">
                <a:solidFill>
                  <a:srgbClr val="3C78D8"/>
                </a:solidFill>
              </a:rPr>
              <a:t>NOTE: </a:t>
            </a:r>
            <a:r>
              <a:rPr b="1" i="1" lang="en-GB">
                <a:solidFill>
                  <a:srgbClr val="5F7DDC"/>
                </a:solidFill>
              </a:rPr>
              <a:t>Whether it’s school, friends, or online life – having conversations with someone you trust can be really helpful – even when the topics are a bit tricky or just awkward. You can watch a video about better conversations here: </a:t>
            </a:r>
            <a:r>
              <a:rPr b="1" lang="en-GB" u="sng">
                <a:solidFill>
                  <a:schemeClr val="hlink"/>
                </a:solidFill>
                <a:hlinkClick r:id="rId2"/>
              </a:rPr>
              <a:t>https://youtu.be/iMmVVr789qQ</a:t>
            </a:r>
            <a:endParaRPr b="1">
              <a:solidFill>
                <a:srgbClr val="5F7DDC"/>
              </a:solidFill>
            </a:endParaRPr>
          </a:p>
          <a:p>
            <a:pPr indent="0" lvl="0" marL="457200" rtl="0" algn="l">
              <a:spcBef>
                <a:spcPts val="0"/>
              </a:spcBef>
              <a:spcAft>
                <a:spcPts val="0"/>
              </a:spcAft>
              <a:buNone/>
            </a:pPr>
            <a:r>
              <a:t/>
            </a:r>
            <a:endParaRPr b="1">
              <a:solidFill>
                <a:srgbClr val="5F7DDC"/>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rgbClr val="073763"/>
              </a:buClr>
              <a:buSzPts val="1100"/>
              <a:buAutoNum type="arabicPeriod"/>
            </a:pPr>
            <a:r>
              <a:rPr lang="en-GB">
                <a:solidFill>
                  <a:schemeClr val="dk1"/>
                </a:solidFill>
              </a:rPr>
              <a:t>Answer A – Instagram has 2.35 million monthly users. Well done if you </a:t>
            </a:r>
            <a:r>
              <a:rPr lang="en-GB">
                <a:solidFill>
                  <a:schemeClr val="dk1"/>
                </a:solidFill>
              </a:rPr>
              <a:t>spotted</a:t>
            </a:r>
            <a:r>
              <a:rPr lang="en-GB">
                <a:solidFill>
                  <a:schemeClr val="dk1"/>
                </a:solidFill>
              </a:rPr>
              <a:t> the trick in that question - B is the number of annual users for Instagram.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dcdc24b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5dcdc24b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i="1"/>
          </a:p>
          <a:p>
            <a:pPr indent="0" lvl="0" marL="0" rtl="0" algn="l">
              <a:spcBef>
                <a:spcPts val="0"/>
              </a:spcBef>
              <a:spcAft>
                <a:spcPts val="0"/>
              </a:spcAft>
              <a:buNone/>
            </a:pPr>
            <a:r>
              <a:t/>
            </a:r>
            <a:endParaRPr i="1"/>
          </a:p>
          <a:p>
            <a:pPr indent="0" lvl="0" marL="0" rtl="0" algn="l">
              <a:spcBef>
                <a:spcPts val="0"/>
              </a:spcBef>
              <a:spcAft>
                <a:spcPts val="0"/>
              </a:spcAft>
              <a:buNone/>
            </a:pPr>
            <a:r>
              <a:rPr b="1" lang="en-GB">
                <a:solidFill>
                  <a:srgbClr val="5F7DDC"/>
                </a:solidFill>
              </a:rPr>
              <a:t>Now for r</a:t>
            </a:r>
            <a:r>
              <a:rPr b="1" lang="en-GB">
                <a:solidFill>
                  <a:srgbClr val="5F7DDC"/>
                </a:solidFill>
              </a:rPr>
              <a:t>ound 2. This round is all about virtual reality and immersive online experiences. </a:t>
            </a:r>
            <a:endParaRPr b="1">
              <a:solidFill>
                <a:srgbClr val="5F7DDC"/>
              </a:solidFill>
            </a:endParaRPr>
          </a:p>
          <a:p>
            <a:pPr indent="0" lvl="0" marL="0" rtl="0" algn="l">
              <a:spcBef>
                <a:spcPts val="0"/>
              </a:spcBef>
              <a:spcAft>
                <a:spcPts val="0"/>
              </a:spcAft>
              <a:buNone/>
            </a:pPr>
            <a:r>
              <a:t/>
            </a:r>
            <a:endParaRPr b="1">
              <a:solidFill>
                <a:srgbClr val="5F7DDC"/>
              </a:solidFill>
            </a:endParaRPr>
          </a:p>
          <a:p>
            <a:pPr indent="0" lvl="0" marL="0" rtl="0" algn="l">
              <a:spcBef>
                <a:spcPts val="0"/>
              </a:spcBef>
              <a:spcAft>
                <a:spcPts val="0"/>
              </a:spcAft>
              <a:buNone/>
            </a:pPr>
            <a:r>
              <a:rPr b="1" lang="en-GB">
                <a:solidFill>
                  <a:srgbClr val="5F7DDC"/>
                </a:solidFill>
              </a:rPr>
              <a:t>Don’t worry if your families aren’t very familiar with this topic – the questions are designed to work for keen VRer’s and people who have never visited a virtual space. </a:t>
            </a:r>
            <a:endParaRPr b="1">
              <a:solidFill>
                <a:srgbClr val="5F7DDC"/>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dcdc24be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dcdc24be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F7DDC"/>
                </a:solidFill>
              </a:rPr>
              <a:t>Question 1: What is the ‘metaverse’?</a:t>
            </a:r>
            <a:endParaRPr b="1">
              <a:solidFill>
                <a:srgbClr val="5F7DDC"/>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An interdimensional realm in the Marvel cinematic universe</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A collection of virtual, interactive online spaces</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A new social media platform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5dcdc24be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5dcdc24be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GB">
                <a:solidFill>
                  <a:srgbClr val="5F7DDC"/>
                </a:solidFill>
              </a:rPr>
              <a:t>Question 2: The term ‘parental supervision’ refers to…</a:t>
            </a:r>
            <a:endParaRPr b="1">
              <a:solidFill>
                <a:srgbClr val="5F7DDC"/>
              </a:solidFill>
            </a:endParaRPr>
          </a:p>
          <a:p>
            <a:pPr indent="0" lvl="0" marL="0" rtl="0" algn="l">
              <a:spcBef>
                <a:spcPts val="0"/>
              </a:spcBef>
              <a:spcAft>
                <a:spcPts val="0"/>
              </a:spcAft>
              <a:buNone/>
            </a:pPr>
            <a:r>
              <a:t/>
            </a:r>
            <a:endParaRPr b="1">
              <a:solidFill>
                <a:srgbClr val="5F7DDC"/>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Co-gaming with a parent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Making a parent a ‘friend’</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A range of safety tools for families</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7aa1985e0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7aa1985e0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GB">
                <a:solidFill>
                  <a:srgbClr val="5F7DDC"/>
                </a:solidFill>
              </a:rPr>
              <a:t>Question 3: The first virtual reality headset appeared in which year?</a:t>
            </a:r>
            <a:endParaRPr b="1">
              <a:solidFill>
                <a:srgbClr val="5F7DDC"/>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1968</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1996</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2012</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aa1985e06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b="1">
              <a:solidFill>
                <a:srgbClr val="1155CC"/>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0B5394"/>
                </a:solidFill>
              </a:rPr>
              <a:t>Welcome to the Your Digital Family quiz. It was created by Parent Zone, together with Meta.</a:t>
            </a:r>
            <a:endParaRPr b="1">
              <a:solidFill>
                <a:srgbClr val="0B5394"/>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If you’re the host, you can find notes to help run a fun family session, including three rounds of questions and answers.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There are 15 questions in total – and you can play in teams or individually.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quiz supports family conversations around tech – and features a round devoted to immersive virtual experiences. You can find out more about safety within the </a:t>
            </a:r>
            <a:r>
              <a:rPr lang="en-GB" u="sng">
                <a:solidFill>
                  <a:schemeClr val="hlink"/>
                </a:solidFill>
                <a:hlinkClick r:id="rId2"/>
              </a:rPr>
              <a:t>Meta Family Center</a:t>
            </a:r>
            <a:r>
              <a:rPr lang="en-GB">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You’ll also find links to three short videos – which can also help support better family conversations between teens and parents about VR and supervision tools.</a:t>
            </a:r>
            <a:endParaRPr/>
          </a:p>
        </p:txBody>
      </p:sp>
      <p:sp>
        <p:nvSpPr>
          <p:cNvPr id="105" name="Google Shape;105;g27aa1985e06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5dcdc24be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5dcdc24be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GB">
                <a:solidFill>
                  <a:srgbClr val="5F7DDC"/>
                </a:solidFill>
              </a:rPr>
              <a:t>Question 4: In virtual realities, a ‘personal boundary or bubble’ refers to…</a:t>
            </a:r>
            <a:endParaRPr b="1">
              <a:solidFill>
                <a:srgbClr val="5F7DDC"/>
              </a:solidFill>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AutoNum type="alphaUcParenR"/>
            </a:pPr>
            <a:r>
              <a:rPr lang="en-GB"/>
              <a:t>A screen time limit</a:t>
            </a:r>
            <a:endParaRPr/>
          </a:p>
          <a:p>
            <a:pPr indent="-298450" lvl="0" marL="457200" rtl="0" algn="l">
              <a:lnSpc>
                <a:spcPct val="115000"/>
              </a:lnSpc>
              <a:spcBef>
                <a:spcPts val="0"/>
              </a:spcBef>
              <a:spcAft>
                <a:spcPts val="0"/>
              </a:spcAft>
              <a:buSzPts val="1100"/>
              <a:buAutoNum type="alphaUcParenR"/>
            </a:pPr>
            <a:r>
              <a:rPr lang="en-GB"/>
              <a:t>A space for solo-gaming</a:t>
            </a:r>
            <a:endParaRPr/>
          </a:p>
          <a:p>
            <a:pPr indent="-298450" lvl="0" marL="457200" rtl="0" algn="l">
              <a:lnSpc>
                <a:spcPct val="115000"/>
              </a:lnSpc>
              <a:spcBef>
                <a:spcPts val="0"/>
              </a:spcBef>
              <a:spcAft>
                <a:spcPts val="0"/>
              </a:spcAft>
              <a:buSzPts val="1100"/>
              <a:buAutoNum type="alphaUcParenR"/>
            </a:pPr>
            <a:r>
              <a:rPr lang="en-GB"/>
              <a:t>A space around your avatar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5dcdc24be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5dcdc24be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GB">
                <a:solidFill>
                  <a:srgbClr val="5F7DDC"/>
                </a:solidFill>
              </a:rPr>
              <a:t>Question 5: ‘Over 170 million people used virtual reality tech in 2022. But which country used it the most?’</a:t>
            </a:r>
            <a:endParaRPr b="1">
              <a:solidFill>
                <a:srgbClr val="5F7DDC"/>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USA</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China</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UK</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dcdc24be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5dcdc24be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You may want to get teams to swap answer sheets here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F7DDC"/>
                </a:solidFill>
              </a:rPr>
              <a:t>Round 2 answers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rgbClr val="073763"/>
              </a:buClr>
              <a:buSzPts val="1100"/>
              <a:buAutoNum type="arabicPeriod"/>
            </a:pPr>
            <a:r>
              <a:rPr lang="en-GB">
                <a:solidFill>
                  <a:schemeClr val="dk1"/>
                </a:solidFill>
              </a:rPr>
              <a:t>A</a:t>
            </a:r>
            <a:r>
              <a:rPr lang="en-GB">
                <a:solidFill>
                  <a:schemeClr val="dk1"/>
                </a:solidFill>
              </a:rPr>
              <a:t>nswer B – The metaverse is best described as ‘a collection of virtual, interactive online spaces’. </a:t>
            </a:r>
            <a:r>
              <a:rPr lang="en-GB">
                <a:solidFill>
                  <a:schemeClr val="dk1"/>
                </a:solidFill>
              </a:rPr>
              <a:t>You can read more here: </a:t>
            </a:r>
            <a:r>
              <a:rPr lang="en-GB" u="sng">
                <a:solidFill>
                  <a:schemeClr val="hlink"/>
                </a:solidFill>
                <a:hlinkClick r:id="rId2"/>
              </a:rPr>
              <a:t>parentzone.org.uk/article/metaverse</a:t>
            </a:r>
            <a:r>
              <a:rPr lang="en-GB">
                <a:solidFill>
                  <a:schemeClr val="dk1"/>
                </a:solidFill>
              </a:rPr>
              <a:t>. </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rgbClr val="073763"/>
              </a:buClr>
              <a:buSzPts val="1100"/>
              <a:buAutoNum type="arabicPeriod"/>
            </a:pPr>
            <a:r>
              <a:rPr lang="en-GB">
                <a:solidFill>
                  <a:schemeClr val="dk1"/>
                </a:solidFill>
              </a:rPr>
              <a:t>Answer C – ‘Parental Supervision’ refers to a number of easy-to-use, easy-to-access tools designed to create a level of safety and supervision that’s right for families.</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rPr b="1" i="1" lang="en-GB">
                <a:solidFill>
                  <a:srgbClr val="5F7DDC"/>
                </a:solidFill>
              </a:rPr>
              <a:t>Healthy conversations is always the best approach, but supervision tools can also help to support these conversations, but helping parents see how an online platform might be being used. Have a watch of this video, which explains a bit more about the benefits of supervision tools online, including in immersive virtual environments: </a:t>
            </a:r>
            <a:r>
              <a:rPr b="1" lang="en-GB" u="sng">
                <a:solidFill>
                  <a:schemeClr val="hlink"/>
                </a:solidFill>
                <a:hlinkClick r:id="rId3"/>
              </a:rPr>
              <a:t>https://youtu.be/C8T10L6yflE</a:t>
            </a:r>
            <a:endParaRPr b="1">
              <a:solidFill>
                <a:srgbClr val="5F7DDC"/>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rgbClr val="073763"/>
              </a:buClr>
              <a:buSzPts val="1100"/>
              <a:buAutoNum type="arabicPeriod"/>
            </a:pPr>
            <a:r>
              <a:rPr lang="en-GB">
                <a:solidFill>
                  <a:schemeClr val="dk1"/>
                </a:solidFill>
              </a:rPr>
              <a:t>Answer A – The first virtual reality headset appeared in 1968. Back then, the visuals shown to users were super basic, and the headset was so heavy it had to be suspended from the ceiling.</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292100" lvl="0" marL="457200" rtl="0" algn="l">
              <a:lnSpc>
                <a:spcPct val="115000"/>
              </a:lnSpc>
              <a:spcBef>
                <a:spcPts val="0"/>
              </a:spcBef>
              <a:spcAft>
                <a:spcPts val="0"/>
              </a:spcAft>
              <a:buClr>
                <a:schemeClr val="dk1"/>
              </a:buClr>
              <a:buSzPts val="1000"/>
              <a:buFont typeface="Proxima Nova"/>
              <a:buAutoNum type="arabicPeriod"/>
            </a:pPr>
            <a:r>
              <a:rPr lang="en-GB">
                <a:solidFill>
                  <a:schemeClr val="dk1"/>
                </a:solidFill>
              </a:rPr>
              <a:t>In Meta Horizon Worlds, the ‘</a:t>
            </a:r>
            <a:r>
              <a:rPr b="1" lang="en-GB">
                <a:solidFill>
                  <a:schemeClr val="dk1"/>
                </a:solidFill>
              </a:rPr>
              <a:t>personal boundary’</a:t>
            </a:r>
            <a:r>
              <a:rPr lang="en-GB">
                <a:solidFill>
                  <a:schemeClr val="dk1"/>
                </a:solidFill>
              </a:rPr>
              <a:t> </a:t>
            </a:r>
            <a:r>
              <a:rPr b="1" lang="en-GB">
                <a:solidFill>
                  <a:schemeClr val="dk1"/>
                </a:solidFill>
              </a:rPr>
              <a:t>setting</a:t>
            </a:r>
            <a:r>
              <a:rPr lang="en-GB">
                <a:solidFill>
                  <a:schemeClr val="dk1"/>
                </a:solidFill>
              </a:rPr>
              <a:t> creates an invisible barrier between your avatar and others, in case anyone is getting a little too close, or you just want a bit more personal space. </a:t>
            </a:r>
            <a:endParaRPr sz="1000">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rgbClr val="073763"/>
              </a:buClr>
              <a:buSzPts val="1100"/>
              <a:buFont typeface="Proxima Nova"/>
              <a:buAutoNum type="arabicPeriod"/>
            </a:pPr>
            <a:r>
              <a:rPr lang="en-GB">
                <a:solidFill>
                  <a:schemeClr val="dk1"/>
                </a:solidFill>
              </a:rPr>
              <a:t>Answer A – The USA. Over 60 million people used VR tech in the USA during 2022, but it’s really popular in the UK and China, too.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457200" rtl="0" algn="l">
              <a:spcBef>
                <a:spcPts val="0"/>
              </a:spcBef>
              <a:spcAft>
                <a:spcPts val="0"/>
              </a:spcAft>
              <a:buNone/>
            </a:pPr>
            <a:r>
              <a:rPr b="1" i="1" lang="en-GB">
                <a:solidFill>
                  <a:srgbClr val="5F7DDC"/>
                </a:solidFill>
              </a:rPr>
              <a:t>As with any new tech, families might have questions about how it works or just how safe it is. In Meta Horizon Worlds, you’ll find tools to limit unwanted voice contact from others, as well as ways to establish personal space in your virtual experiences. </a:t>
            </a:r>
            <a:r>
              <a:rPr b="1" i="1" lang="en-GB">
                <a:solidFill>
                  <a:srgbClr val="5F7DDC"/>
                </a:solidFill>
              </a:rPr>
              <a:t>Watch this video to learn a bit more </a:t>
            </a:r>
            <a:r>
              <a:rPr b="1" lang="en-GB" u="sng">
                <a:solidFill>
                  <a:schemeClr val="hlink"/>
                </a:solidFill>
                <a:hlinkClick r:id="rId4"/>
              </a:rPr>
              <a:t>https://youtu.be/jBj3bKy5sw8</a:t>
            </a:r>
            <a:endParaRPr b="1">
              <a:solidFill>
                <a:srgbClr val="5F7DDC"/>
              </a:solidFill>
            </a:endParaRPr>
          </a:p>
          <a:p>
            <a:pPr indent="0" lvl="0" marL="457200" rtl="0" algn="l">
              <a:spcBef>
                <a:spcPts val="0"/>
              </a:spcBef>
              <a:spcAft>
                <a:spcPts val="0"/>
              </a:spcAft>
              <a:buNone/>
            </a:pPr>
            <a:r>
              <a:t/>
            </a:r>
            <a:endParaRPr b="1">
              <a:solidFill>
                <a:srgbClr val="5F7DDC"/>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392177fe5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392177fe5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t/>
            </a:r>
            <a:endParaRPr i="1"/>
          </a:p>
          <a:p>
            <a:pPr indent="0" lvl="0" marL="0" rtl="0" algn="l">
              <a:spcBef>
                <a:spcPts val="0"/>
              </a:spcBef>
              <a:spcAft>
                <a:spcPts val="0"/>
              </a:spcAft>
              <a:buNone/>
            </a:pPr>
            <a:r>
              <a:rPr b="1" lang="en-GB">
                <a:solidFill>
                  <a:srgbClr val="5F7DDC"/>
                </a:solidFill>
              </a:rPr>
              <a:t>R</a:t>
            </a:r>
            <a:r>
              <a:rPr b="1" lang="en-GB">
                <a:solidFill>
                  <a:srgbClr val="5F7DDC"/>
                </a:solidFill>
              </a:rPr>
              <a:t>ound 3 is the final round and it’s all about some tech record breakers. Let’s get ready. </a:t>
            </a:r>
            <a:endParaRPr b="1">
              <a:solidFill>
                <a:srgbClr val="5F7DDC"/>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d9ce72590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6d9ce72590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F7DDC"/>
                </a:solidFill>
              </a:rPr>
              <a:t>Question 1: ‘How many WhatsApp messages are sent every day?’</a:t>
            </a:r>
            <a:endParaRPr b="1">
              <a:solidFill>
                <a:srgbClr val="5F7DDC"/>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10 million</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1 billion</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100 billion</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52f65620f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52f65620f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F7DDC"/>
                </a:solidFill>
              </a:rPr>
              <a:t>Question 2: What is the most-viewed music video ever on YouTube? </a:t>
            </a:r>
            <a:endParaRPr b="1">
              <a:solidFill>
                <a:srgbClr val="5F7DDC"/>
              </a:solidFill>
            </a:endParaRPr>
          </a:p>
          <a:p>
            <a:pPr indent="0" lvl="0" marL="0" rtl="0" algn="l">
              <a:spcBef>
                <a:spcPts val="0"/>
              </a:spcBef>
              <a:spcAft>
                <a:spcPts val="0"/>
              </a:spcAft>
              <a:buClr>
                <a:schemeClr val="dk1"/>
              </a:buClr>
              <a:buSzPts val="1100"/>
              <a:buFont typeface="Arial"/>
              <a:buNone/>
            </a:pPr>
            <a:r>
              <a:t/>
            </a:r>
            <a:endParaRPr b="1">
              <a:solidFill>
                <a:srgbClr val="5F7DDC"/>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Despacito – Luis Fonsi</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Shape of You – Ed Sheeran</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Baby Shark Dance – Pinkfong</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52f65620f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52f65620f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F7DDC"/>
                </a:solidFill>
              </a:rPr>
              <a:t>Question 3: ‘Which is the most popular subscription video platform in the UK?’</a:t>
            </a:r>
            <a:endParaRPr b="1">
              <a:solidFill>
                <a:srgbClr val="5F7DDC"/>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Netflix</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Amazon Prime</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Disney+</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2f65620f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52f65620f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F7DDC"/>
                </a:solidFill>
              </a:rPr>
              <a:t>Question 4: ‘In May 2023, which English-language series broke the record for biggest ever premier weekend?’ </a:t>
            </a:r>
            <a:endParaRPr b="1">
              <a:solidFill>
                <a:srgbClr val="5F7DDC"/>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lphaUcPeriod"/>
            </a:pPr>
            <a:r>
              <a:rPr lang="en-GB">
                <a:solidFill>
                  <a:schemeClr val="dk1"/>
                </a:solidFill>
              </a:rPr>
              <a:t>Ms. Marvel</a:t>
            </a:r>
            <a:endParaRPr>
              <a:solidFill>
                <a:schemeClr val="dk1"/>
              </a:solidFill>
            </a:endParaRPr>
          </a:p>
          <a:p>
            <a:pPr indent="-298450" lvl="0" marL="457200" rtl="0" algn="l">
              <a:spcBef>
                <a:spcPts val="0"/>
              </a:spcBef>
              <a:spcAft>
                <a:spcPts val="0"/>
              </a:spcAft>
              <a:buClr>
                <a:schemeClr val="dk1"/>
              </a:buClr>
              <a:buSzPts val="1100"/>
              <a:buAutoNum type="alphaUcPeriod"/>
            </a:pPr>
            <a:r>
              <a:rPr lang="en-GB">
                <a:solidFill>
                  <a:schemeClr val="dk1"/>
                </a:solidFill>
              </a:rPr>
              <a:t>Derry Girls</a:t>
            </a:r>
            <a:endParaRPr>
              <a:solidFill>
                <a:schemeClr val="dk1"/>
              </a:solidFill>
            </a:endParaRPr>
          </a:p>
          <a:p>
            <a:pPr indent="-298450" lvl="0" marL="457200" rtl="0" algn="l">
              <a:spcBef>
                <a:spcPts val="0"/>
              </a:spcBef>
              <a:spcAft>
                <a:spcPts val="0"/>
              </a:spcAft>
              <a:buClr>
                <a:schemeClr val="dk1"/>
              </a:buClr>
              <a:buSzPts val="1100"/>
              <a:buAutoNum type="alphaUcPeriod"/>
            </a:pPr>
            <a:r>
              <a:rPr lang="en-GB">
                <a:solidFill>
                  <a:schemeClr val="dk1"/>
                </a:solidFill>
              </a:rPr>
              <a:t>Stranger Things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52f65620f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52f65620f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GB">
                <a:solidFill>
                  <a:srgbClr val="5F7DDC"/>
                </a:solidFill>
              </a:rPr>
              <a:t>Question 5: ‘Two months after launch, AI chatbot ChatGPT had how </a:t>
            </a:r>
            <a:r>
              <a:rPr b="1" lang="en-GB">
                <a:solidFill>
                  <a:srgbClr val="5F7DDC"/>
                </a:solidFill>
              </a:rPr>
              <a:t>many</a:t>
            </a:r>
            <a:r>
              <a:rPr b="1" lang="en-GB">
                <a:solidFill>
                  <a:srgbClr val="5F7DDC"/>
                </a:solidFill>
              </a:rPr>
              <a:t> users?’</a:t>
            </a:r>
            <a:endParaRPr b="1">
              <a:solidFill>
                <a:srgbClr val="5F7DDC"/>
              </a:solidFill>
            </a:endParaRPr>
          </a:p>
          <a:p>
            <a:pPr indent="0" lvl="0" marL="0" rtl="0" algn="l">
              <a:lnSpc>
                <a:spcPct val="115000"/>
              </a:lnSpc>
              <a:spcBef>
                <a:spcPts val="0"/>
              </a:spcBef>
              <a:spcAft>
                <a:spcPts val="0"/>
              </a:spcAft>
              <a:buClr>
                <a:schemeClr val="dk1"/>
              </a:buClr>
              <a:buSzPts val="1100"/>
              <a:buFont typeface="Arial"/>
              <a:buNone/>
            </a:pPr>
            <a:r>
              <a:t/>
            </a:r>
            <a:endParaRPr/>
          </a:p>
          <a:p>
            <a:pPr indent="-298450" lvl="0" marL="457200" rtl="0" algn="l">
              <a:lnSpc>
                <a:spcPct val="115000"/>
              </a:lnSpc>
              <a:spcBef>
                <a:spcPts val="0"/>
              </a:spcBef>
              <a:spcAft>
                <a:spcPts val="0"/>
              </a:spcAft>
              <a:buSzPts val="1100"/>
              <a:buAutoNum type="alphaUcParenR"/>
            </a:pPr>
            <a:r>
              <a:rPr lang="en-GB"/>
              <a:t>326,000</a:t>
            </a:r>
            <a:endParaRPr/>
          </a:p>
          <a:p>
            <a:pPr indent="-298450" lvl="0" marL="457200" rtl="0" algn="l">
              <a:lnSpc>
                <a:spcPct val="115000"/>
              </a:lnSpc>
              <a:spcBef>
                <a:spcPts val="0"/>
              </a:spcBef>
              <a:spcAft>
                <a:spcPts val="0"/>
              </a:spcAft>
              <a:buSzPts val="1100"/>
              <a:buAutoNum type="alphaUcParenR"/>
            </a:pPr>
            <a:r>
              <a:rPr lang="en-GB"/>
              <a:t>5.2 million</a:t>
            </a:r>
            <a:endParaRPr/>
          </a:p>
          <a:p>
            <a:pPr indent="-298450" lvl="0" marL="457200" rtl="0" algn="l">
              <a:lnSpc>
                <a:spcPct val="115000"/>
              </a:lnSpc>
              <a:spcBef>
                <a:spcPts val="0"/>
              </a:spcBef>
              <a:spcAft>
                <a:spcPts val="0"/>
              </a:spcAft>
              <a:buSzPts val="1100"/>
              <a:buAutoNum type="alphaUcParenR"/>
            </a:pPr>
            <a:r>
              <a:rPr lang="en-GB"/>
              <a:t>100 million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52f65620f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52f65620f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b="1">
              <a:solidFill>
                <a:srgbClr val="1155CC"/>
              </a:solidFill>
            </a:endParaRPr>
          </a:p>
          <a:p>
            <a:pPr indent="0" lvl="0" marL="0" rtl="0" algn="l">
              <a:spcBef>
                <a:spcPts val="0"/>
              </a:spcBef>
              <a:spcAft>
                <a:spcPts val="0"/>
              </a:spcAft>
              <a:buClr>
                <a:schemeClr val="dk1"/>
              </a:buClr>
              <a:buSzPts val="1100"/>
              <a:buFont typeface="Arial"/>
              <a:buNone/>
            </a:pPr>
            <a:r>
              <a:rPr lang="en-GB">
                <a:solidFill>
                  <a:schemeClr val="dk1"/>
                </a:solidFill>
              </a:rPr>
              <a:t>You may want to get teams to swap answer sheets here.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F7DDC"/>
                </a:solidFill>
              </a:rPr>
              <a:t>Round 3 answers</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Clr>
                <a:srgbClr val="073763"/>
              </a:buClr>
              <a:buSzPts val="1100"/>
              <a:buAutoNum type="arabicPeriod"/>
            </a:pPr>
            <a:r>
              <a:rPr lang="en-GB">
                <a:solidFill>
                  <a:schemeClr val="dk1"/>
                </a:solidFill>
              </a:rPr>
              <a:t>Answer C – An incredible 100 billion WhatsApp messages are sent every day.</a:t>
            </a:r>
            <a:endParaRPr/>
          </a:p>
          <a:p>
            <a:pPr indent="0" lvl="0" marL="457200" rtl="0" algn="l">
              <a:spcBef>
                <a:spcPts val="0"/>
              </a:spcBef>
              <a:spcAft>
                <a:spcPts val="0"/>
              </a:spcAft>
              <a:buNone/>
            </a:pPr>
            <a:r>
              <a:t/>
            </a:r>
            <a:endParaRPr/>
          </a:p>
          <a:p>
            <a:pPr indent="-298450" lvl="0" marL="457200" rtl="0" algn="l">
              <a:spcBef>
                <a:spcPts val="0"/>
              </a:spcBef>
              <a:spcAft>
                <a:spcPts val="0"/>
              </a:spcAft>
              <a:buClr>
                <a:srgbClr val="073763"/>
              </a:buClr>
              <a:buSzPts val="1100"/>
              <a:buAutoNum type="arabicPeriod"/>
            </a:pPr>
            <a:r>
              <a:rPr lang="en-GB">
                <a:solidFill>
                  <a:schemeClr val="dk1"/>
                </a:solidFill>
              </a:rPr>
              <a:t>Answer </a:t>
            </a:r>
            <a:r>
              <a:rPr lang="en-GB"/>
              <a:t>C – </a:t>
            </a:r>
            <a:r>
              <a:rPr i="1" lang="en-GB"/>
              <a:t>Baby Shark Dance</a:t>
            </a:r>
            <a:r>
              <a:rPr lang="en-GB"/>
              <a:t> by Pinkfong, with 13 billion views. </a:t>
            </a:r>
            <a:endParaRPr/>
          </a:p>
          <a:p>
            <a:pPr indent="0" lvl="0" marL="0" rtl="0" algn="l">
              <a:spcBef>
                <a:spcPts val="0"/>
              </a:spcBef>
              <a:spcAft>
                <a:spcPts val="0"/>
              </a:spcAft>
              <a:buNone/>
            </a:pPr>
            <a:r>
              <a:t/>
            </a:r>
            <a:endParaRPr/>
          </a:p>
          <a:p>
            <a:pPr indent="-298450" lvl="0" marL="457200" rtl="0" algn="l">
              <a:spcBef>
                <a:spcPts val="0"/>
              </a:spcBef>
              <a:spcAft>
                <a:spcPts val="0"/>
              </a:spcAft>
              <a:buClr>
                <a:srgbClr val="073763"/>
              </a:buClr>
              <a:buSzPts val="1100"/>
              <a:buAutoNum type="arabicPeriod"/>
            </a:pPr>
            <a:r>
              <a:rPr lang="en-GB"/>
              <a:t>Answer A – Netflix is the UK’s most popular streaming service, with 15 million households subscribing.</a:t>
            </a:r>
            <a:endParaRPr/>
          </a:p>
          <a:p>
            <a:pPr indent="0" lvl="0" marL="0" rtl="0" algn="l">
              <a:spcBef>
                <a:spcPts val="0"/>
              </a:spcBef>
              <a:spcAft>
                <a:spcPts val="0"/>
              </a:spcAft>
              <a:buNone/>
            </a:pPr>
            <a:r>
              <a:t/>
            </a:r>
            <a:endParaRPr/>
          </a:p>
          <a:p>
            <a:pPr indent="-298450" lvl="0" marL="457200" rtl="0" algn="l">
              <a:spcBef>
                <a:spcPts val="0"/>
              </a:spcBef>
              <a:spcAft>
                <a:spcPts val="0"/>
              </a:spcAft>
              <a:buClr>
                <a:srgbClr val="073763"/>
              </a:buClr>
              <a:buSzPts val="1100"/>
              <a:buAutoNum type="arabicPeriod"/>
            </a:pPr>
            <a:r>
              <a:rPr lang="en-GB">
                <a:solidFill>
                  <a:schemeClr val="dk1"/>
                </a:solidFill>
              </a:rPr>
              <a:t>Answer </a:t>
            </a:r>
            <a:r>
              <a:rPr lang="en-GB"/>
              <a:t>A – </a:t>
            </a:r>
            <a:r>
              <a:rPr i="1" lang="en-GB"/>
              <a:t>Stranger Things</a:t>
            </a:r>
            <a:r>
              <a:rPr lang="en-GB"/>
              <a:t>. Season 4 volume 1 broke the record for biggest-ever premiere weekend of an English-language series – it was watched for 287 million hours on its opening weekend. The record was previously held by Season 2 of </a:t>
            </a:r>
            <a:r>
              <a:rPr i="1" lang="en-GB"/>
              <a:t>Bridgerton</a:t>
            </a:r>
            <a:r>
              <a:rPr lang="en-GB"/>
              <a:t>.</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rgbClr val="073763"/>
              </a:buClr>
              <a:buSzPts val="1100"/>
              <a:buAutoNum type="arabicPeriod"/>
            </a:pPr>
            <a:r>
              <a:rPr lang="en-GB">
                <a:solidFill>
                  <a:schemeClr val="dk1"/>
                </a:solidFill>
              </a:rPr>
              <a:t>Answer </a:t>
            </a:r>
            <a:r>
              <a:rPr lang="en-GB" sz="1050">
                <a:solidFill>
                  <a:schemeClr val="dk1"/>
                </a:solidFill>
              </a:rPr>
              <a:t>C – ChatGPT had 100 million users just 2 months after it publicly launched – </a:t>
            </a:r>
            <a:r>
              <a:rPr lang="en-GB" sz="1050">
                <a:solidFill>
                  <a:schemeClr val="dk1"/>
                </a:solidFill>
              </a:rPr>
              <a:t>making it one of the fastest growing apps in history. </a:t>
            </a:r>
            <a:endParaRPr b="1">
              <a:solidFill>
                <a:srgbClr val="073763"/>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aa1985e06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GB">
                <a:solidFill>
                  <a:srgbClr val="1155CC"/>
                </a:solidFill>
              </a:rPr>
              <a:t>[HOST/TEACHER NOTES AND SCRIPT]</a:t>
            </a:r>
            <a:endParaRPr b="1">
              <a:solidFill>
                <a:srgbClr val="1155CC"/>
              </a:solidFill>
            </a:endParaRPr>
          </a:p>
          <a:p>
            <a:pPr indent="0" lvl="0" marL="0" rtl="0" algn="l">
              <a:lnSpc>
                <a:spcPct val="90000"/>
              </a:lnSpc>
              <a:spcBef>
                <a:spcPts val="0"/>
              </a:spcBef>
              <a:spcAft>
                <a:spcPts val="0"/>
              </a:spcAft>
              <a:buSzPts val="1100"/>
              <a:buNone/>
            </a:pPr>
            <a:r>
              <a:t/>
            </a:r>
            <a:endParaRPr b="1">
              <a:solidFill>
                <a:srgbClr val="1155CC"/>
              </a:solidFill>
            </a:endParaRPr>
          </a:p>
          <a:p>
            <a:pPr indent="0" lvl="0" marL="0" rtl="0" algn="l">
              <a:lnSpc>
                <a:spcPct val="90000"/>
              </a:lnSpc>
              <a:spcBef>
                <a:spcPts val="0"/>
              </a:spcBef>
              <a:spcAft>
                <a:spcPts val="0"/>
              </a:spcAft>
              <a:buClr>
                <a:schemeClr val="dk1"/>
              </a:buClr>
              <a:buSzPts val="1100"/>
              <a:buFont typeface="Arial"/>
              <a:buNone/>
            </a:pPr>
            <a:r>
              <a:rPr b="1" lang="en-GB">
                <a:solidFill>
                  <a:srgbClr val="1155CC"/>
                </a:solidFill>
              </a:rPr>
              <a:t>Ground rules</a:t>
            </a:r>
            <a:endParaRPr b="1">
              <a:solidFill>
                <a:srgbClr val="1155CC"/>
              </a:solidFill>
            </a:endParaRPr>
          </a:p>
          <a:p>
            <a:pPr indent="0" lvl="0" marL="0" rtl="0" algn="l">
              <a:lnSpc>
                <a:spcPct val="90000"/>
              </a:lnSpc>
              <a:spcBef>
                <a:spcPts val="0"/>
              </a:spcBef>
              <a:spcAft>
                <a:spcPts val="0"/>
              </a:spcAft>
              <a:buClr>
                <a:schemeClr val="dk1"/>
              </a:buClr>
              <a:buSzPts val="1100"/>
              <a:buFont typeface="Arial"/>
              <a:buNone/>
            </a:pPr>
            <a:r>
              <a:rPr lang="en-GB">
                <a:solidFill>
                  <a:schemeClr val="dk1"/>
                </a:solidFill>
              </a:rPr>
              <a:t>Before beginning the quiz, it’s useful to set a couple of ground rules. </a:t>
            </a:r>
            <a:endParaRPr/>
          </a:p>
        </p:txBody>
      </p:sp>
      <p:sp>
        <p:nvSpPr>
          <p:cNvPr id="115" name="Google Shape;115;g27aa1985e0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373c69e40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373c69e40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GB">
                <a:solidFill>
                  <a:srgbClr val="3C78D8"/>
                </a:solidFill>
              </a:rPr>
              <a:t>We hope you had fun running the Your Digital Family quiz. So what now? </a:t>
            </a:r>
            <a:endParaRPr b="1">
              <a:solidFill>
                <a:srgbClr val="3C78D8"/>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We’d love families to continue the conversations started with this quiz because we know that regular conversations are an important way to ensure children have a safer time online.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parents would like to find out a little more about virtual environments we have a series of video, </a:t>
            </a:r>
            <a:r>
              <a:rPr lang="en-GB"/>
              <a:t>created by Parent Zone and youth content platform VoiceBox together with Meta called Reality Check. They explore the safety and supervision tools for teens – and how to have the right kinds of family conversations around VR. Please invite all the families joining to watch them by sharing the link below.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2"/>
              </a:rPr>
              <a:t>parentzone.org.uk/realitycheck</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solidFill>
                  <a:srgbClr val="3C78D8"/>
                </a:solidFill>
              </a:rPr>
              <a:t>In addition, here are some useful links that will help families around using tech – including some of the topics covered in today’s quiz. Please share the links below.</a:t>
            </a:r>
            <a:endParaRPr b="1">
              <a:solidFill>
                <a:srgbClr val="3C78D8"/>
              </a:solidFill>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The Mix</a:t>
            </a:r>
            <a:endParaRPr b="1"/>
          </a:p>
          <a:p>
            <a:pPr indent="0" lvl="0" marL="0" rtl="0" algn="l">
              <a:spcBef>
                <a:spcPts val="0"/>
              </a:spcBef>
              <a:spcAft>
                <a:spcPts val="0"/>
              </a:spcAft>
              <a:buNone/>
            </a:pPr>
            <a:r>
              <a:rPr lang="en-GB"/>
              <a:t>Essential support and advice for under-25s. </a:t>
            </a:r>
            <a:endParaRPr/>
          </a:p>
          <a:p>
            <a:pPr indent="0" lvl="0" marL="0" rtl="0" algn="l">
              <a:spcBef>
                <a:spcPts val="0"/>
              </a:spcBef>
              <a:spcAft>
                <a:spcPts val="0"/>
              </a:spcAft>
              <a:buNone/>
            </a:pPr>
            <a:r>
              <a:rPr lang="en-GB" u="sng">
                <a:solidFill>
                  <a:schemeClr val="hlink"/>
                </a:solidFill>
                <a:hlinkClick r:id="rId3"/>
              </a:rPr>
              <a:t>www.themix.org.uk</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Connect Safely</a:t>
            </a:r>
            <a:endParaRPr b="1"/>
          </a:p>
          <a:p>
            <a:pPr indent="0" lvl="0" marL="0" rtl="0" algn="l">
              <a:spcBef>
                <a:spcPts val="0"/>
              </a:spcBef>
              <a:spcAft>
                <a:spcPts val="0"/>
              </a:spcAft>
              <a:buNone/>
            </a:pPr>
            <a:r>
              <a:rPr lang="en-GB"/>
              <a:t>Support for online safety, security, </a:t>
            </a:r>
            <a:r>
              <a:rPr lang="en-GB"/>
              <a:t>privacy</a:t>
            </a:r>
            <a:r>
              <a:rPr lang="en-GB"/>
              <a:t> and digital wellness.</a:t>
            </a:r>
            <a:endParaRPr/>
          </a:p>
          <a:p>
            <a:pPr indent="0" lvl="0" marL="0" rtl="0" algn="l">
              <a:spcBef>
                <a:spcPts val="0"/>
              </a:spcBef>
              <a:spcAft>
                <a:spcPts val="0"/>
              </a:spcAft>
              <a:buNone/>
            </a:pPr>
            <a:r>
              <a:rPr lang="en-GB" u="sng">
                <a:solidFill>
                  <a:schemeClr val="hlink"/>
                </a:solidFill>
                <a:hlinkClick r:id="rId4"/>
              </a:rPr>
              <a:t>Connectsafely.org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Parent Zone </a:t>
            </a:r>
            <a:r>
              <a:rPr b="1" lang="en-GB"/>
              <a:t>library</a:t>
            </a:r>
            <a:endParaRPr b="1"/>
          </a:p>
          <a:p>
            <a:pPr indent="0" lvl="0" marL="0" rtl="0" algn="l">
              <a:spcBef>
                <a:spcPts val="0"/>
              </a:spcBef>
              <a:spcAft>
                <a:spcPts val="0"/>
              </a:spcAft>
              <a:buNone/>
            </a:pPr>
            <a:r>
              <a:rPr lang="en-GB"/>
              <a:t>Guides and advice around online platforms, trends and cultures.</a:t>
            </a:r>
            <a:endParaRPr/>
          </a:p>
          <a:p>
            <a:pPr indent="0" lvl="0" marL="0" rtl="0" algn="l">
              <a:spcBef>
                <a:spcPts val="0"/>
              </a:spcBef>
              <a:spcAft>
                <a:spcPts val="0"/>
              </a:spcAft>
              <a:buNone/>
            </a:pPr>
            <a:r>
              <a:rPr lang="en-GB" u="sng">
                <a:solidFill>
                  <a:schemeClr val="hlink"/>
                </a:solidFill>
                <a:hlinkClick r:id="rId5"/>
              </a:rPr>
              <a:t>parentzone.org.uk/library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VoiceBox</a:t>
            </a:r>
            <a:endParaRPr b="1"/>
          </a:p>
          <a:p>
            <a:pPr indent="0" lvl="0" marL="0" rtl="0" algn="l">
              <a:spcBef>
                <a:spcPts val="0"/>
              </a:spcBef>
              <a:spcAft>
                <a:spcPts val="0"/>
              </a:spcAft>
              <a:buNone/>
            </a:pPr>
            <a:r>
              <a:rPr lang="en-GB"/>
              <a:t>An international content platform for young </a:t>
            </a:r>
            <a:r>
              <a:rPr lang="en-GB"/>
              <a:t>people</a:t>
            </a:r>
            <a:r>
              <a:rPr lang="en-GB"/>
              <a:t>, by young people.</a:t>
            </a:r>
            <a:endParaRPr/>
          </a:p>
          <a:p>
            <a:pPr indent="0" lvl="0" marL="0" rtl="0" algn="l">
              <a:spcBef>
                <a:spcPts val="0"/>
              </a:spcBef>
              <a:spcAft>
                <a:spcPts val="0"/>
              </a:spcAft>
              <a:buNone/>
            </a:pPr>
            <a:r>
              <a:rPr lang="en-GB" u="sng">
                <a:solidFill>
                  <a:schemeClr val="hlink"/>
                </a:solidFill>
                <a:hlinkClick r:id="rId6"/>
              </a:rPr>
              <a:t>voicebox.site</a:t>
            </a:r>
            <a:endParaRPr>
              <a:solidFill>
                <a:srgbClr val="073763"/>
              </a:solidFill>
            </a:endParaRPr>
          </a:p>
          <a:p>
            <a:pPr indent="0" lvl="0" marL="0" rtl="0" algn="l">
              <a:spcBef>
                <a:spcPts val="0"/>
              </a:spcBef>
              <a:spcAft>
                <a:spcPts val="0"/>
              </a:spcAft>
              <a:buNone/>
            </a:pPr>
            <a:r>
              <a:t/>
            </a:r>
            <a:endParaRPr b="1">
              <a:solidFill>
                <a:srgbClr val="073763"/>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Meta Safety Centre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Learn more about Horizon Worlds.</a:t>
            </a:r>
            <a:br>
              <a:rPr lang="en-GB">
                <a:solidFill>
                  <a:schemeClr val="dk1"/>
                </a:solidFill>
              </a:rPr>
            </a:br>
            <a:r>
              <a:rPr lang="en-GB" u="sng">
                <a:solidFill>
                  <a:srgbClr val="1155CC"/>
                </a:solidFill>
                <a:hlinkClick r:id="rId7">
                  <a:extLst>
                    <a:ext uri="{A12FA001-AC4F-418D-AE19-62706E023703}">
                      <ahyp:hlinkClr val="tx"/>
                    </a:ext>
                  </a:extLst>
                </a:hlinkClick>
              </a:rPr>
              <a:t>https://familycenter.meta.com/uk/our-products/horizon-worlds/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GB">
                <a:solidFill>
                  <a:schemeClr val="dk1"/>
                </a:solidFill>
              </a:rPr>
              <a:t>Managing online relationships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Parent advice for helping teens manage better online relationships.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u="sng">
                <a:solidFill>
                  <a:srgbClr val="1155CC"/>
                </a:solidFill>
                <a:hlinkClick r:id="rId8">
                  <a:extLst>
                    <a:ext uri="{A12FA001-AC4F-418D-AE19-62706E023703}">
                      <ahyp:hlinkClr val="tx"/>
                    </a:ext>
                  </a:extLst>
                </a:hlinkClick>
              </a:rPr>
              <a:t>https://familycenter.meta.com/uk/education/resources/managing-relationships-bullying-instagram</a:t>
            </a:r>
            <a:endParaRPr b="1">
              <a:solidFill>
                <a:srgbClr val="073763"/>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aa1985e06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GB">
                <a:solidFill>
                  <a:srgbClr val="1155CC"/>
                </a:solidFill>
              </a:rPr>
              <a:t>[HOST/TEACHER NOTES AND SCRIPT]</a:t>
            </a:r>
            <a:endParaRPr b="1">
              <a:solidFill>
                <a:srgbClr val="1155CC"/>
              </a:solidFill>
            </a:endParaRPr>
          </a:p>
          <a:p>
            <a:pPr indent="0" lvl="0" marL="0" rtl="0" algn="l">
              <a:lnSpc>
                <a:spcPct val="90000"/>
              </a:lnSpc>
              <a:spcBef>
                <a:spcPts val="0"/>
              </a:spcBef>
              <a:spcAft>
                <a:spcPts val="0"/>
              </a:spcAft>
              <a:buSzPts val="1100"/>
              <a:buNone/>
            </a:pPr>
            <a:r>
              <a:rPr lang="en-GB">
                <a:solidFill>
                  <a:schemeClr val="dk1"/>
                </a:solidFill>
              </a:rPr>
              <a:t>Feel free to delete or edit this slide to set any ground rules you would like to have in place for your quiz. </a:t>
            </a:r>
            <a:endParaRPr>
              <a:solidFill>
                <a:schemeClr val="dk1"/>
              </a:solidFill>
            </a:endParaRPr>
          </a:p>
          <a:p>
            <a:pPr indent="0" lvl="0" marL="0" rtl="0" algn="l">
              <a:lnSpc>
                <a:spcPct val="90000"/>
              </a:lnSpc>
              <a:spcBef>
                <a:spcPts val="0"/>
              </a:spcBef>
              <a:spcAft>
                <a:spcPts val="0"/>
              </a:spcAft>
              <a:buSzPts val="1100"/>
              <a:buNone/>
            </a:pPr>
            <a:r>
              <a:t/>
            </a:r>
            <a:endParaRPr>
              <a:solidFill>
                <a:schemeClr val="dk1"/>
              </a:solidFill>
            </a:endParaRPr>
          </a:p>
          <a:p>
            <a:pPr indent="0" lvl="0" marL="0" rtl="0" algn="l">
              <a:lnSpc>
                <a:spcPct val="90000"/>
              </a:lnSpc>
              <a:spcBef>
                <a:spcPts val="0"/>
              </a:spcBef>
              <a:spcAft>
                <a:spcPts val="0"/>
              </a:spcAft>
              <a:buSzPts val="1100"/>
              <a:buNone/>
            </a:pPr>
            <a:r>
              <a:rPr b="1" lang="en-GB">
                <a:solidFill>
                  <a:srgbClr val="1155CC"/>
                </a:solidFill>
              </a:rPr>
              <a:t>Ground rules</a:t>
            </a:r>
            <a:endParaRPr>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90000"/>
              </a:lnSpc>
              <a:spcBef>
                <a:spcPts val="0"/>
              </a:spcBef>
              <a:spcAft>
                <a:spcPts val="0"/>
              </a:spcAft>
              <a:buClr>
                <a:srgbClr val="1155CC"/>
              </a:buClr>
              <a:buSzPts val="1100"/>
              <a:buAutoNum type="arabicPeriod"/>
            </a:pPr>
            <a:r>
              <a:rPr lang="en-GB">
                <a:solidFill>
                  <a:schemeClr val="dk1"/>
                </a:solidFill>
              </a:rPr>
              <a:t>You can chat in deciding the answers. In fact, we want you to.</a:t>
            </a:r>
            <a:endParaRPr>
              <a:solidFill>
                <a:schemeClr val="dk1"/>
              </a:solidFill>
            </a:endParaRPr>
          </a:p>
          <a:p>
            <a:pPr indent="0" lvl="0" marL="0" rtl="0" algn="l">
              <a:lnSpc>
                <a:spcPct val="90000"/>
              </a:lnSpc>
              <a:spcBef>
                <a:spcPts val="0"/>
              </a:spcBef>
              <a:spcAft>
                <a:spcPts val="0"/>
              </a:spcAft>
              <a:buClr>
                <a:schemeClr val="dk1"/>
              </a:buClr>
              <a:buSzPts val="6000"/>
              <a:buFont typeface="Arial"/>
              <a:buNone/>
            </a:pPr>
            <a:r>
              <a:t/>
            </a:r>
            <a:endParaRPr>
              <a:solidFill>
                <a:schemeClr val="dk1"/>
              </a:solidFill>
            </a:endParaRPr>
          </a:p>
          <a:p>
            <a:pPr indent="-298450" lvl="0" marL="457200" rtl="0" algn="l">
              <a:lnSpc>
                <a:spcPct val="90000"/>
              </a:lnSpc>
              <a:spcBef>
                <a:spcPts val="0"/>
              </a:spcBef>
              <a:spcAft>
                <a:spcPts val="0"/>
              </a:spcAft>
              <a:buClr>
                <a:srgbClr val="1155CC"/>
              </a:buClr>
              <a:buSzPts val="1100"/>
              <a:buAutoNum type="arabicPeriod"/>
            </a:pPr>
            <a:r>
              <a:rPr lang="en-GB">
                <a:solidFill>
                  <a:schemeClr val="dk1"/>
                </a:solidFill>
              </a:rPr>
              <a:t>No searching for the answers. So pop away your phones and make sure you play fair!</a:t>
            </a:r>
            <a:endParaRPr/>
          </a:p>
        </p:txBody>
      </p:sp>
      <p:sp>
        <p:nvSpPr>
          <p:cNvPr id="125" name="Google Shape;125;g27aa1985e06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aa1985e06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Time for a quick warm-up/practice question before we get started. </a:t>
            </a:r>
            <a:endParaRPr/>
          </a:p>
        </p:txBody>
      </p:sp>
      <p:sp>
        <p:nvSpPr>
          <p:cNvPr id="134" name="Google Shape;134;g27aa1985e06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aa1985e06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rPr lang="en-GB">
                <a:solidFill>
                  <a:schemeClr val="dk1"/>
                </a:solidFill>
              </a:rPr>
              <a:t>Which Facebook group in the UK has the most members?</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DIY on a budget</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Gardening for beginners</a:t>
            </a:r>
            <a:endParaRPr>
              <a:solidFill>
                <a:schemeClr val="dk1"/>
              </a:solidFill>
            </a:endParaRPr>
          </a:p>
          <a:p>
            <a:pPr indent="-298450" lvl="0" marL="457200" rtl="0" algn="l">
              <a:spcBef>
                <a:spcPts val="0"/>
              </a:spcBef>
              <a:spcAft>
                <a:spcPts val="0"/>
              </a:spcAft>
              <a:buClr>
                <a:schemeClr val="dk1"/>
              </a:buClr>
              <a:buSzPts val="1100"/>
              <a:buAutoNum type="alphaUcParenR"/>
            </a:pPr>
            <a:r>
              <a:rPr lang="en-GB">
                <a:solidFill>
                  <a:schemeClr val="dk1"/>
                </a:solidFill>
              </a:rPr>
              <a:t>Natural knitters </a:t>
            </a:r>
            <a:endParaRPr>
              <a:solidFill>
                <a:schemeClr val="dk1"/>
              </a:solidFill>
            </a:endParaRPr>
          </a:p>
        </p:txBody>
      </p:sp>
      <p:sp>
        <p:nvSpPr>
          <p:cNvPr id="144" name="Google Shape;144;g27aa1985e06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aa1985e06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answer is A) ‘DIY on a budget’.</a:t>
            </a:r>
            <a:endParaRPr>
              <a:solidFill>
                <a:schemeClr val="dk1"/>
              </a:solidFill>
            </a:endParaRPr>
          </a:p>
        </p:txBody>
      </p:sp>
      <p:sp>
        <p:nvSpPr>
          <p:cNvPr id="154" name="Google Shape;154;g27aa1985e06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7aa1985e06_0_1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Well done, if you got that practice question right. If not, there’s plenty of time to earn yourself some points. </a:t>
            </a:r>
            <a:endParaRPr>
              <a:solidFill>
                <a:schemeClr val="dk1"/>
              </a:solidFill>
            </a:endParaRPr>
          </a:p>
        </p:txBody>
      </p:sp>
      <p:sp>
        <p:nvSpPr>
          <p:cNvPr id="164" name="Google Shape;164;g27aa1985e06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440395d6c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440395d6c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155CC"/>
                </a:solidFill>
              </a:rPr>
              <a:t>[HOST/TEACHER NOTES AND SCRIPT]</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Round 1 is a general tech knowledge round! Pens at the ready…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Purp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729150" y="1280400"/>
            <a:ext cx="7358400" cy="1622100"/>
          </a:xfrm>
          <a:prstGeom prst="rect">
            <a:avLst/>
          </a:prstGeom>
        </p:spPr>
        <p:txBody>
          <a:bodyPr anchorCtr="0" anchor="t" bIns="91425" lIns="91425" spcFirstLastPara="1" rIns="91425" wrap="square" tIns="91425">
            <a:normAutofit/>
          </a:bodyPr>
          <a:lstStyle>
            <a:lvl1pPr lvl="0">
              <a:lnSpc>
                <a:spcPct val="90000"/>
              </a:lnSpc>
              <a:spcBef>
                <a:spcPts val="0"/>
              </a:spcBef>
              <a:spcAft>
                <a:spcPts val="0"/>
              </a:spcAft>
              <a:buClr>
                <a:schemeClr val="lt1"/>
              </a:buClr>
              <a:buSzPts val="5400"/>
              <a:buFont typeface="Proxima Nova"/>
              <a:buNone/>
              <a:defRPr b="1" sz="5400">
                <a:solidFill>
                  <a:schemeClr val="lt1"/>
                </a:solidFill>
                <a:latin typeface="Proxima Nova"/>
                <a:ea typeface="Proxima Nova"/>
                <a:cs typeface="Proxima Nova"/>
                <a:sym typeface="Proxima Nov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 name="Google Shape;11;p2"/>
          <p:cNvSpPr txBox="1"/>
          <p:nvPr>
            <p:ph idx="1" type="subTitle"/>
          </p:nvPr>
        </p:nvSpPr>
        <p:spPr>
          <a:xfrm>
            <a:off x="753900" y="2902500"/>
            <a:ext cx="7308900" cy="393600"/>
          </a:xfrm>
          <a:prstGeom prst="rect">
            <a:avLst/>
          </a:prstGeom>
        </p:spPr>
        <p:txBody>
          <a:bodyPr anchorCtr="0" anchor="t" bIns="91425" lIns="91425" spcFirstLastPara="1" rIns="91425" wrap="square" tIns="91425">
            <a:normAutofit/>
          </a:bodyPr>
          <a:lstStyle>
            <a:lvl1pPr lvl="0">
              <a:spcBef>
                <a:spcPts val="0"/>
              </a:spcBef>
              <a:spcAft>
                <a:spcPts val="0"/>
              </a:spcAft>
              <a:buClr>
                <a:srgbClr val="8F27F6"/>
              </a:buClr>
              <a:buSzPts val="1800"/>
              <a:buFont typeface="Proxima Nova"/>
              <a:buNone/>
              <a:defRPr b="1">
                <a:solidFill>
                  <a:srgbClr val="8F27F6"/>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3" name="Google Shape;13;p2"/>
          <p:cNvPicPr preferRelativeResize="0"/>
          <p:nvPr/>
        </p:nvPicPr>
        <p:blipFill>
          <a:blip r:embed="rId3">
            <a:alphaModFix/>
          </a:blip>
          <a:stretch>
            <a:fillRect/>
          </a:stretch>
        </p:blipFill>
        <p:spPr>
          <a:xfrm>
            <a:off x="850100" y="4384625"/>
            <a:ext cx="1882975" cy="304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1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ark Purple) 1">
  <p:cSld name="TITLE_2">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5"/>
          <p:cNvSpPr txBox="1"/>
          <p:nvPr>
            <p:ph type="ctrTitle"/>
          </p:nvPr>
        </p:nvSpPr>
        <p:spPr>
          <a:xfrm>
            <a:off x="750752" y="886125"/>
            <a:ext cx="6890400" cy="2052600"/>
          </a:xfrm>
          <a:prstGeom prst="rect">
            <a:avLst/>
          </a:prstGeom>
        </p:spPr>
        <p:txBody>
          <a:bodyPr anchorCtr="0" anchor="b" bIns="91425" lIns="91425" spcFirstLastPara="1" rIns="91425" wrap="square" tIns="91425">
            <a:normAutofit/>
          </a:bodyPr>
          <a:lstStyle>
            <a:lvl1pPr lvl="0" rtl="0">
              <a:lnSpc>
                <a:spcPct val="90000"/>
              </a:lnSpc>
              <a:spcBef>
                <a:spcPts val="0"/>
              </a:spcBef>
              <a:spcAft>
                <a:spcPts val="0"/>
              </a:spcAft>
              <a:buClr>
                <a:schemeClr val="lt1"/>
              </a:buClr>
              <a:buSzPts val="5400"/>
              <a:buFont typeface="Proxima Nova"/>
              <a:buNone/>
              <a:defRPr b="1" sz="5400">
                <a:solidFill>
                  <a:schemeClr val="lt1"/>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 name="Google Shape;60;p15"/>
          <p:cNvSpPr txBox="1"/>
          <p:nvPr>
            <p:ph idx="1" type="subTitle"/>
          </p:nvPr>
        </p:nvSpPr>
        <p:spPr>
          <a:xfrm>
            <a:off x="750750" y="2910400"/>
            <a:ext cx="8520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8F27F6"/>
              </a:buClr>
              <a:buSzPts val="1800"/>
              <a:buFont typeface="Proxima Nova"/>
              <a:buNone/>
              <a:defRPr b="1">
                <a:solidFill>
                  <a:srgbClr val="8F27F6"/>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62" name="Google Shape;62;p15"/>
          <p:cNvPicPr preferRelativeResize="0"/>
          <p:nvPr/>
        </p:nvPicPr>
        <p:blipFill>
          <a:blip r:embed="rId3">
            <a:alphaModFix/>
          </a:blip>
          <a:stretch>
            <a:fillRect/>
          </a:stretch>
        </p:blipFill>
        <p:spPr>
          <a:xfrm>
            <a:off x="850100" y="4384625"/>
            <a:ext cx="1882975" cy="3041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Out Text 2">
  <p:cSld name="TITLE_AND_BODY_1_2_1_1_1_2_1_3_1">
    <p:bg>
      <p:bgPr>
        <a:blipFill>
          <a:blip r:embed="rId2">
            <a:alphaModFix/>
          </a:blip>
          <a:stretch>
            <a:fillRect/>
          </a:stretch>
        </a:blipFill>
      </p:bgPr>
    </p:bg>
    <p:spTree>
      <p:nvGrpSpPr>
        <p:cNvPr id="63" name="Shape 63"/>
        <p:cNvGrpSpPr/>
        <p:nvPr/>
      </p:nvGrpSpPr>
      <p:grpSpPr>
        <a:xfrm>
          <a:off x="0" y="0"/>
          <a:ext cx="0" cy="0"/>
          <a:chOff x="0" y="0"/>
          <a:chExt cx="0" cy="0"/>
        </a:xfrm>
      </p:grpSpPr>
      <p:pic>
        <p:nvPicPr>
          <p:cNvPr id="64" name="Google Shape;64;p16"/>
          <p:cNvPicPr preferRelativeResize="0"/>
          <p:nvPr/>
        </p:nvPicPr>
        <p:blipFill>
          <a:blip r:embed="rId3">
            <a:alphaModFix/>
          </a:blip>
          <a:stretch>
            <a:fillRect/>
          </a:stretch>
        </p:blipFill>
        <p:spPr>
          <a:xfrm>
            <a:off x="8685396" y="4686463"/>
            <a:ext cx="175931" cy="223650"/>
          </a:xfrm>
          <a:prstGeom prst="rect">
            <a:avLst/>
          </a:prstGeom>
          <a:noFill/>
          <a:ln>
            <a:noFill/>
          </a:ln>
        </p:spPr>
      </p:pic>
      <p:sp>
        <p:nvSpPr>
          <p:cNvPr id="65" name="Google Shape;65;p16"/>
          <p:cNvSpPr txBox="1"/>
          <p:nvPr>
            <p:ph type="title"/>
          </p:nvPr>
        </p:nvSpPr>
        <p:spPr>
          <a:xfrm>
            <a:off x="1681700" y="1860175"/>
            <a:ext cx="6222300" cy="15654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4800"/>
              <a:buFont typeface="Proxima Nova Extrabold"/>
              <a:buNone/>
              <a:defRPr sz="4800">
                <a:solidFill>
                  <a:schemeClr val="lt1"/>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67" name="Google Shape;67;p16"/>
          <p:cNvPicPr preferRelativeResize="0"/>
          <p:nvPr/>
        </p:nvPicPr>
        <p:blipFill>
          <a:blip r:embed="rId4">
            <a:alphaModFix/>
          </a:blip>
          <a:stretch>
            <a:fillRect/>
          </a:stretch>
        </p:blipFill>
        <p:spPr>
          <a:xfrm>
            <a:off x="8685406" y="4686487"/>
            <a:ext cx="175925" cy="223638"/>
          </a:xfrm>
          <a:prstGeom prst="rect">
            <a:avLst/>
          </a:prstGeom>
          <a:noFill/>
          <a:ln>
            <a:noFill/>
          </a:ln>
        </p:spPr>
      </p:pic>
    </p:spTree>
  </p:cSld>
  <p:clrMapOvr>
    <a:masterClrMapping/>
  </p:clrMapOvr>
  <p:extLst>
    <p:ext uri="{DCECCB84-F9BA-43D5-87BE-67443E8EF086}">
      <p15:sldGuideLst>
        <p15:guide id="1" orient="horz" pos="1116">
          <p15:clr>
            <a:srgbClr val="FA7B17"/>
          </p15:clr>
        </p15:guide>
        <p15:guide id="2" pos="535">
          <p15:clr>
            <a:srgbClr val="FA7B17"/>
          </p15:clr>
        </p15:guide>
        <p15:guide id="3" pos="2384">
          <p15:clr>
            <a:srgbClr val="FA7B17"/>
          </p15:clr>
        </p15:guide>
        <p15:guide id="4" pos="2643">
          <p15:clr>
            <a:srgbClr val="FA7B17"/>
          </p15:clr>
        </p15:guide>
        <p15:guide id="5" pos="552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yle 2">
  <p:cSld name="TITLE_AND_BODY_1_2_1">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7"/>
          <p:cNvSpPr/>
          <p:nvPr/>
        </p:nvSpPr>
        <p:spPr>
          <a:xfrm>
            <a:off x="0" y="0"/>
            <a:ext cx="3100500" cy="5143500"/>
          </a:xfrm>
          <a:prstGeom prst="rect">
            <a:avLst/>
          </a:prstGeom>
          <a:solidFill>
            <a:srgbClr val="8F27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7"/>
          <p:cNvPicPr preferRelativeResize="0"/>
          <p:nvPr/>
        </p:nvPicPr>
        <p:blipFill>
          <a:blip r:embed="rId3">
            <a:alphaModFix/>
          </a:blip>
          <a:stretch>
            <a:fillRect/>
          </a:stretch>
        </p:blipFill>
        <p:spPr>
          <a:xfrm>
            <a:off x="8685396" y="4686463"/>
            <a:ext cx="175931" cy="223650"/>
          </a:xfrm>
          <a:prstGeom prst="rect">
            <a:avLst/>
          </a:prstGeom>
          <a:noFill/>
          <a:ln>
            <a:noFill/>
          </a:ln>
        </p:spPr>
      </p:pic>
      <p:sp>
        <p:nvSpPr>
          <p:cNvPr id="71" name="Google Shape;71;p17"/>
          <p:cNvSpPr txBox="1"/>
          <p:nvPr>
            <p:ph type="title"/>
          </p:nvPr>
        </p:nvSpPr>
        <p:spPr>
          <a:xfrm>
            <a:off x="362650" y="1305350"/>
            <a:ext cx="2485200" cy="1910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Font typeface="Proxima Nova"/>
              <a:buNone/>
              <a:defRPr b="1" sz="300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7"/>
          <p:cNvSpPr txBox="1"/>
          <p:nvPr>
            <p:ph idx="1" type="body"/>
          </p:nvPr>
        </p:nvSpPr>
        <p:spPr>
          <a:xfrm>
            <a:off x="3551750" y="1493725"/>
            <a:ext cx="5133600" cy="28491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rgbClr val="37155C"/>
              </a:buClr>
              <a:buSzPts val="1500"/>
              <a:buFont typeface="Proxima Nova"/>
              <a:buChar char="●"/>
              <a:defRPr sz="1500">
                <a:solidFill>
                  <a:srgbClr val="37155C"/>
                </a:solidFill>
                <a:latin typeface="Proxima Nova"/>
                <a:ea typeface="Proxima Nova"/>
                <a:cs typeface="Proxima Nova"/>
                <a:sym typeface="Proxima Nova"/>
              </a:defRPr>
            </a:lvl1pPr>
            <a:lvl2pPr indent="-317500" lvl="1" marL="914400" rtl="0">
              <a:spcBef>
                <a:spcPts val="0"/>
              </a:spcBef>
              <a:spcAft>
                <a:spcPts val="0"/>
              </a:spcAft>
              <a:buClr>
                <a:srgbClr val="37155C"/>
              </a:buClr>
              <a:buSzPts val="1400"/>
              <a:buFont typeface="Proxima Nova"/>
              <a:buChar char="○"/>
              <a:defRPr>
                <a:solidFill>
                  <a:srgbClr val="37155C"/>
                </a:solidFill>
                <a:latin typeface="Proxima Nova"/>
                <a:ea typeface="Proxima Nova"/>
                <a:cs typeface="Proxima Nova"/>
                <a:sym typeface="Proxima Nova"/>
              </a:defRPr>
            </a:lvl2pPr>
            <a:lvl3pPr indent="-317500" lvl="2" marL="1371600" rtl="0">
              <a:spcBef>
                <a:spcPts val="0"/>
              </a:spcBef>
              <a:spcAft>
                <a:spcPts val="0"/>
              </a:spcAft>
              <a:buClr>
                <a:srgbClr val="37155C"/>
              </a:buClr>
              <a:buSzPts val="1400"/>
              <a:buFont typeface="Proxima Nova"/>
              <a:buChar char="■"/>
              <a:defRPr>
                <a:solidFill>
                  <a:srgbClr val="37155C"/>
                </a:solidFill>
                <a:latin typeface="Proxima Nova"/>
                <a:ea typeface="Proxima Nova"/>
                <a:cs typeface="Proxima Nova"/>
                <a:sym typeface="Proxima Nova"/>
              </a:defRPr>
            </a:lvl3pPr>
            <a:lvl4pPr indent="-317500" lvl="3" marL="1828800" rtl="0">
              <a:spcBef>
                <a:spcPts val="0"/>
              </a:spcBef>
              <a:spcAft>
                <a:spcPts val="0"/>
              </a:spcAft>
              <a:buClr>
                <a:srgbClr val="37155C"/>
              </a:buClr>
              <a:buSzPts val="1400"/>
              <a:buFont typeface="Proxima Nova"/>
              <a:buChar char="●"/>
              <a:defRPr>
                <a:solidFill>
                  <a:srgbClr val="37155C"/>
                </a:solidFill>
                <a:latin typeface="Proxima Nova"/>
                <a:ea typeface="Proxima Nova"/>
                <a:cs typeface="Proxima Nova"/>
                <a:sym typeface="Proxima Nova"/>
              </a:defRPr>
            </a:lvl4pPr>
            <a:lvl5pPr indent="-317500" lvl="4" marL="2286000" rtl="0">
              <a:spcBef>
                <a:spcPts val="0"/>
              </a:spcBef>
              <a:spcAft>
                <a:spcPts val="0"/>
              </a:spcAft>
              <a:buClr>
                <a:srgbClr val="37155C"/>
              </a:buClr>
              <a:buSzPts val="1400"/>
              <a:buFont typeface="Proxima Nova"/>
              <a:buChar char="○"/>
              <a:defRPr>
                <a:solidFill>
                  <a:srgbClr val="37155C"/>
                </a:solidFill>
                <a:latin typeface="Proxima Nova"/>
                <a:ea typeface="Proxima Nova"/>
                <a:cs typeface="Proxima Nova"/>
                <a:sym typeface="Proxima Nova"/>
              </a:defRPr>
            </a:lvl5pPr>
            <a:lvl6pPr indent="-317500" lvl="5" marL="2743200" rtl="0">
              <a:spcBef>
                <a:spcPts val="0"/>
              </a:spcBef>
              <a:spcAft>
                <a:spcPts val="0"/>
              </a:spcAft>
              <a:buClr>
                <a:srgbClr val="37155C"/>
              </a:buClr>
              <a:buSzPts val="1400"/>
              <a:buFont typeface="Proxima Nova"/>
              <a:buChar char="■"/>
              <a:defRPr>
                <a:solidFill>
                  <a:srgbClr val="37155C"/>
                </a:solidFill>
                <a:latin typeface="Proxima Nova"/>
                <a:ea typeface="Proxima Nova"/>
                <a:cs typeface="Proxima Nova"/>
                <a:sym typeface="Proxima Nova"/>
              </a:defRPr>
            </a:lvl6pPr>
            <a:lvl7pPr indent="-317500" lvl="6" marL="3200400" rtl="0">
              <a:spcBef>
                <a:spcPts val="0"/>
              </a:spcBef>
              <a:spcAft>
                <a:spcPts val="0"/>
              </a:spcAft>
              <a:buClr>
                <a:srgbClr val="37155C"/>
              </a:buClr>
              <a:buSzPts val="1400"/>
              <a:buFont typeface="Proxima Nova"/>
              <a:buChar char="●"/>
              <a:defRPr>
                <a:solidFill>
                  <a:srgbClr val="37155C"/>
                </a:solidFill>
                <a:latin typeface="Proxima Nova"/>
                <a:ea typeface="Proxima Nova"/>
                <a:cs typeface="Proxima Nova"/>
                <a:sym typeface="Proxima Nova"/>
              </a:defRPr>
            </a:lvl7pPr>
            <a:lvl8pPr indent="-317500" lvl="7" marL="3657600" rtl="0">
              <a:spcBef>
                <a:spcPts val="0"/>
              </a:spcBef>
              <a:spcAft>
                <a:spcPts val="0"/>
              </a:spcAft>
              <a:buClr>
                <a:srgbClr val="37155C"/>
              </a:buClr>
              <a:buSzPts val="1400"/>
              <a:buFont typeface="Proxima Nova"/>
              <a:buChar char="○"/>
              <a:defRPr>
                <a:solidFill>
                  <a:srgbClr val="37155C"/>
                </a:solidFill>
                <a:latin typeface="Proxima Nova"/>
                <a:ea typeface="Proxima Nova"/>
                <a:cs typeface="Proxima Nova"/>
                <a:sym typeface="Proxima Nova"/>
              </a:defRPr>
            </a:lvl8pPr>
            <a:lvl9pPr indent="-317500" lvl="8" marL="4114800" rtl="0">
              <a:spcBef>
                <a:spcPts val="0"/>
              </a:spcBef>
              <a:spcAft>
                <a:spcPts val="0"/>
              </a:spcAft>
              <a:buClr>
                <a:srgbClr val="37155C"/>
              </a:buClr>
              <a:buSzPts val="1400"/>
              <a:buFont typeface="Proxima Nova"/>
              <a:buChar char="■"/>
              <a:defRPr>
                <a:solidFill>
                  <a:srgbClr val="37155C"/>
                </a:solidFill>
                <a:latin typeface="Proxima Nova"/>
                <a:ea typeface="Proxima Nova"/>
                <a:cs typeface="Proxima Nova"/>
                <a:sym typeface="Proxima Nova"/>
              </a:defRPr>
            </a:lvl9pPr>
          </a:lstStyle>
          <a:p/>
        </p:txBody>
      </p:sp>
      <p:sp>
        <p:nvSpPr>
          <p:cNvPr id="73" name="Google Shape;7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74" name="Google Shape;74;p17"/>
          <p:cNvPicPr preferRelativeResize="0"/>
          <p:nvPr/>
        </p:nvPicPr>
        <p:blipFill>
          <a:blip r:embed="rId3">
            <a:alphaModFix/>
          </a:blip>
          <a:stretch>
            <a:fillRect/>
          </a:stretch>
        </p:blipFill>
        <p:spPr>
          <a:xfrm>
            <a:off x="8685396" y="4686463"/>
            <a:ext cx="175931" cy="223650"/>
          </a:xfrm>
          <a:prstGeom prst="rect">
            <a:avLst/>
          </a:prstGeom>
          <a:noFill/>
          <a:ln>
            <a:noFill/>
          </a:ln>
        </p:spPr>
      </p:pic>
    </p:spTree>
  </p:cSld>
  <p:clrMapOvr>
    <a:masterClrMapping/>
  </p:clrMapOvr>
  <p:extLst>
    <p:ext uri="{DCECCB84-F9BA-43D5-87BE-67443E8EF086}">
      <p15:sldGuideLst>
        <p15:guide id="1" orient="horz" pos="1116">
          <p15:clr>
            <a:srgbClr val="FA7B17"/>
          </p15:clr>
        </p15:guide>
        <p15:guide id="2" pos="300">
          <p15:clr>
            <a:srgbClr val="FA7B17"/>
          </p15:clr>
        </p15:guide>
        <p15:guide id="3" pos="230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Out Text 1">
  <p:cSld name="TITLE_AND_BODY_1_2_1_1_1_2_1_3_2">
    <p:bg>
      <p:bgPr>
        <a:blipFill>
          <a:blip r:embed="rId2">
            <a:alphaModFix/>
          </a:blip>
          <a:stretch>
            <a:fillRect/>
          </a:stretch>
        </a:blipFill>
      </p:bgPr>
    </p:bg>
    <p:spTree>
      <p:nvGrpSpPr>
        <p:cNvPr id="75" name="Shape 75"/>
        <p:cNvGrpSpPr/>
        <p:nvPr/>
      </p:nvGrpSpPr>
      <p:grpSpPr>
        <a:xfrm>
          <a:off x="0" y="0"/>
          <a:ext cx="0" cy="0"/>
          <a:chOff x="0" y="0"/>
          <a:chExt cx="0" cy="0"/>
        </a:xfrm>
      </p:grpSpPr>
      <p:pic>
        <p:nvPicPr>
          <p:cNvPr id="76" name="Google Shape;76;p18"/>
          <p:cNvPicPr preferRelativeResize="0"/>
          <p:nvPr/>
        </p:nvPicPr>
        <p:blipFill>
          <a:blip r:embed="rId3">
            <a:alphaModFix/>
          </a:blip>
          <a:stretch>
            <a:fillRect/>
          </a:stretch>
        </p:blipFill>
        <p:spPr>
          <a:xfrm>
            <a:off x="8685396" y="4686463"/>
            <a:ext cx="175931" cy="223650"/>
          </a:xfrm>
          <a:prstGeom prst="rect">
            <a:avLst/>
          </a:prstGeom>
          <a:noFill/>
          <a:ln>
            <a:noFill/>
          </a:ln>
        </p:spPr>
      </p:pic>
      <p:sp>
        <p:nvSpPr>
          <p:cNvPr id="77" name="Google Shape;77;p18"/>
          <p:cNvSpPr txBox="1"/>
          <p:nvPr>
            <p:ph type="title"/>
          </p:nvPr>
        </p:nvSpPr>
        <p:spPr>
          <a:xfrm>
            <a:off x="1681700" y="1860175"/>
            <a:ext cx="6222300" cy="15654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4800"/>
              <a:buFont typeface="Proxima Nova Extrabold"/>
              <a:buNone/>
              <a:defRPr sz="4800">
                <a:solidFill>
                  <a:schemeClr val="lt1"/>
                </a:solidFill>
                <a:latin typeface="Proxima Nova Extrabold"/>
                <a:ea typeface="Proxima Nova Extrabold"/>
                <a:cs typeface="Proxima Nova Extrabold"/>
                <a:sym typeface="Proxima Nova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79" name="Google Shape;79;p18"/>
          <p:cNvPicPr preferRelativeResize="0"/>
          <p:nvPr/>
        </p:nvPicPr>
        <p:blipFill>
          <a:blip r:embed="rId3">
            <a:alphaModFix/>
          </a:blip>
          <a:stretch>
            <a:fillRect/>
          </a:stretch>
        </p:blipFill>
        <p:spPr>
          <a:xfrm>
            <a:off x="8685396" y="4686463"/>
            <a:ext cx="175931" cy="223650"/>
          </a:xfrm>
          <a:prstGeom prst="rect">
            <a:avLst/>
          </a:prstGeom>
          <a:noFill/>
          <a:ln>
            <a:noFill/>
          </a:ln>
        </p:spPr>
      </p:pic>
    </p:spTree>
  </p:cSld>
  <p:clrMapOvr>
    <a:masterClrMapping/>
  </p:clrMapOvr>
  <p:extLst>
    <p:ext uri="{DCECCB84-F9BA-43D5-87BE-67443E8EF086}">
      <p15:sldGuideLst>
        <p15:guide id="1" orient="horz" pos="1116">
          <p15:clr>
            <a:srgbClr val="FA7B17"/>
          </p15:clr>
        </p15:guide>
        <p15:guide id="2" pos="535">
          <p15:clr>
            <a:srgbClr val="FA7B17"/>
          </p15:clr>
        </p15:guide>
        <p15:guide id="3" pos="2384">
          <p15:clr>
            <a:srgbClr val="FA7B17"/>
          </p15:clr>
        </p15:guide>
        <p15:guide id="4" pos="2643">
          <p15:clr>
            <a:srgbClr val="FA7B17"/>
          </p15:clr>
        </p15:guide>
        <p15:guide id="5" pos="552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4">
    <p:bg>
      <p:bgPr>
        <a:blipFill>
          <a:blip r:embed="rId2">
            <a:alphaModFix/>
          </a:blip>
          <a:stretch>
            <a:fillRect/>
          </a:stretch>
        </a:blipFill>
      </p:bgPr>
    </p:bg>
    <p:spTree>
      <p:nvGrpSpPr>
        <p:cNvPr id="80" name="Shape 80"/>
        <p:cNvGrpSpPr/>
        <p:nvPr/>
      </p:nvGrpSpPr>
      <p:grpSpPr>
        <a:xfrm>
          <a:off x="0" y="0"/>
          <a:ext cx="0" cy="0"/>
          <a:chOff x="0" y="0"/>
          <a:chExt cx="0" cy="0"/>
        </a:xfrm>
      </p:grpSpPr>
      <p:pic>
        <p:nvPicPr>
          <p:cNvPr id="81" name="Google Shape;81;p19"/>
          <p:cNvPicPr preferRelativeResize="0"/>
          <p:nvPr/>
        </p:nvPicPr>
        <p:blipFill>
          <a:blip r:embed="rId3">
            <a:alphaModFix/>
          </a:blip>
          <a:stretch>
            <a:fillRect/>
          </a:stretch>
        </p:blipFill>
        <p:spPr>
          <a:xfrm>
            <a:off x="8685396" y="4686463"/>
            <a:ext cx="175931" cy="2236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82" name="Shape 82"/>
        <p:cNvGrpSpPr/>
        <p:nvPr/>
      </p:nvGrpSpPr>
      <p:grpSpPr>
        <a:xfrm>
          <a:off x="0" y="0"/>
          <a:ext cx="0" cy="0"/>
          <a:chOff x="0" y="0"/>
          <a:chExt cx="0" cy="0"/>
        </a:xfrm>
      </p:grpSpPr>
      <p:sp>
        <p:nvSpPr>
          <p:cNvPr id="83" name="Google Shape;83;p20"/>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0"/>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1200"/>
              </a:spcBef>
              <a:spcAft>
                <a:spcPts val="0"/>
              </a:spcAft>
              <a:buClr>
                <a:srgbClr val="888888"/>
              </a:buClr>
              <a:buSzPts val="2800"/>
              <a:buNone/>
              <a:defRPr>
                <a:solidFill>
                  <a:srgbClr val="888888"/>
                </a:solidFill>
              </a:defRPr>
            </a:lvl2pPr>
            <a:lvl3pPr lvl="2" rtl="0" algn="ctr">
              <a:spcBef>
                <a:spcPts val="1200"/>
              </a:spcBef>
              <a:spcAft>
                <a:spcPts val="0"/>
              </a:spcAft>
              <a:buClr>
                <a:srgbClr val="888888"/>
              </a:buClr>
              <a:buSzPts val="2400"/>
              <a:buNone/>
              <a:defRPr>
                <a:solidFill>
                  <a:srgbClr val="888888"/>
                </a:solidFill>
              </a:defRPr>
            </a:lvl3pPr>
            <a:lvl4pPr lvl="3" rtl="0" algn="ctr">
              <a:spcBef>
                <a:spcPts val="1200"/>
              </a:spcBef>
              <a:spcAft>
                <a:spcPts val="0"/>
              </a:spcAft>
              <a:buClr>
                <a:srgbClr val="888888"/>
              </a:buClr>
              <a:buSzPts val="2000"/>
              <a:buNone/>
              <a:defRPr>
                <a:solidFill>
                  <a:srgbClr val="888888"/>
                </a:solidFill>
              </a:defRPr>
            </a:lvl4pPr>
            <a:lvl5pPr lvl="4" rtl="0" algn="ctr">
              <a:spcBef>
                <a:spcPts val="1200"/>
              </a:spcBef>
              <a:spcAft>
                <a:spcPts val="0"/>
              </a:spcAft>
              <a:buClr>
                <a:srgbClr val="888888"/>
              </a:buClr>
              <a:buSzPts val="2000"/>
              <a:buNone/>
              <a:defRPr>
                <a:solidFill>
                  <a:srgbClr val="888888"/>
                </a:solidFill>
              </a:defRPr>
            </a:lvl5pPr>
            <a:lvl6pPr lvl="5" rtl="0" algn="ctr">
              <a:spcBef>
                <a:spcPts val="1200"/>
              </a:spcBef>
              <a:spcAft>
                <a:spcPts val="0"/>
              </a:spcAft>
              <a:buClr>
                <a:srgbClr val="888888"/>
              </a:buClr>
              <a:buSzPts val="2000"/>
              <a:buNone/>
              <a:defRPr>
                <a:solidFill>
                  <a:srgbClr val="888888"/>
                </a:solidFill>
              </a:defRPr>
            </a:lvl6pPr>
            <a:lvl7pPr lvl="6" rtl="0" algn="ctr">
              <a:spcBef>
                <a:spcPts val="1200"/>
              </a:spcBef>
              <a:spcAft>
                <a:spcPts val="0"/>
              </a:spcAft>
              <a:buClr>
                <a:srgbClr val="888888"/>
              </a:buClr>
              <a:buSzPts val="2000"/>
              <a:buNone/>
              <a:defRPr>
                <a:solidFill>
                  <a:srgbClr val="888888"/>
                </a:solidFill>
              </a:defRPr>
            </a:lvl7pPr>
            <a:lvl8pPr lvl="7" rtl="0" algn="ctr">
              <a:spcBef>
                <a:spcPts val="1200"/>
              </a:spcBef>
              <a:spcAft>
                <a:spcPts val="0"/>
              </a:spcAft>
              <a:buClr>
                <a:srgbClr val="888888"/>
              </a:buClr>
              <a:buSzPts val="2000"/>
              <a:buNone/>
              <a:defRPr>
                <a:solidFill>
                  <a:srgbClr val="888888"/>
                </a:solidFill>
              </a:defRPr>
            </a:lvl8pPr>
            <a:lvl9pPr lvl="8" rtl="0" algn="ctr">
              <a:spcBef>
                <a:spcPts val="1200"/>
              </a:spcBef>
              <a:spcAft>
                <a:spcPts val="1200"/>
              </a:spcAft>
              <a:buClr>
                <a:srgbClr val="888888"/>
              </a:buClr>
              <a:buSzPts val="2000"/>
              <a:buNone/>
              <a:defRPr>
                <a:solidFill>
                  <a:srgbClr val="888888"/>
                </a:solidFill>
              </a:defRPr>
            </a:lvl9pPr>
          </a:lstStyle>
          <a:p/>
        </p:txBody>
      </p:sp>
      <p:sp>
        <p:nvSpPr>
          <p:cNvPr id="85" name="Google Shape;85;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4" name="Shape 14"/>
        <p:cNvGrpSpPr/>
        <p:nvPr/>
      </p:nvGrpSpPr>
      <p:grpSpPr>
        <a:xfrm>
          <a:off x="0" y="0"/>
          <a:ext cx="0" cy="0"/>
          <a:chOff x="0" y="0"/>
          <a:chExt cx="0" cy="0"/>
        </a:xfrm>
      </p:grpSpPr>
      <p:sp>
        <p:nvSpPr>
          <p:cNvPr id="15" name="Google Shape;15;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8" name="Shape 88"/>
        <p:cNvGrpSpPr/>
        <p:nvPr/>
      </p:nvGrpSpPr>
      <p:grpSpPr>
        <a:xfrm>
          <a:off x="0" y="0"/>
          <a:ext cx="0" cy="0"/>
          <a:chOff x="0" y="0"/>
          <a:chExt cx="0" cy="0"/>
        </a:xfrm>
      </p:grpSpPr>
      <p:sp>
        <p:nvSpPr>
          <p:cNvPr id="89" name="Google Shape;89;p21"/>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21"/>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200"/>
              </a:spcBef>
              <a:spcAft>
                <a:spcPts val="0"/>
              </a:spcAft>
              <a:buClr>
                <a:schemeClr val="dk1"/>
              </a:buClr>
              <a:buSzPts val="1800"/>
              <a:buChar char="○"/>
              <a:defRPr/>
            </a:lvl2pPr>
            <a:lvl3pPr indent="-342900" lvl="2" marL="1371600" rtl="0" algn="l">
              <a:spcBef>
                <a:spcPts val="1200"/>
              </a:spcBef>
              <a:spcAft>
                <a:spcPts val="0"/>
              </a:spcAft>
              <a:buClr>
                <a:schemeClr val="dk1"/>
              </a:buClr>
              <a:buSzPts val="1800"/>
              <a:buChar char="■"/>
              <a:defRPr/>
            </a:lvl3pPr>
            <a:lvl4pPr indent="-342900" lvl="3" marL="1828800" rtl="0" algn="l">
              <a:spcBef>
                <a:spcPts val="1200"/>
              </a:spcBef>
              <a:spcAft>
                <a:spcPts val="0"/>
              </a:spcAft>
              <a:buClr>
                <a:schemeClr val="dk1"/>
              </a:buClr>
              <a:buSzPts val="1800"/>
              <a:buChar char="●"/>
              <a:defRPr/>
            </a:lvl4pPr>
            <a:lvl5pPr indent="-342900" lvl="4" marL="2286000" rtl="0" algn="l">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91" name="Google Shape;91;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urple)">
  <p:cSld name="TITLE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729150" y="1280400"/>
            <a:ext cx="7358400" cy="16221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400"/>
              <a:buFont typeface="Proxima Nova"/>
              <a:buNone/>
              <a:defRPr b="1" sz="540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subTitle"/>
          </p:nvPr>
        </p:nvSpPr>
        <p:spPr>
          <a:xfrm>
            <a:off x="753900" y="2902500"/>
            <a:ext cx="7308900" cy="3936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7155C"/>
              </a:buClr>
              <a:buSzPts val="1800"/>
              <a:buFont typeface="Proxima Nova"/>
              <a:buNone/>
              <a:defRPr b="1">
                <a:solidFill>
                  <a:srgbClr val="37155C"/>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0" name="Google Shape;20;p4"/>
          <p:cNvPicPr preferRelativeResize="0"/>
          <p:nvPr/>
        </p:nvPicPr>
        <p:blipFill>
          <a:blip r:embed="rId3">
            <a:alphaModFix/>
          </a:blip>
          <a:stretch>
            <a:fillRect/>
          </a:stretch>
        </p:blipFill>
        <p:spPr>
          <a:xfrm>
            <a:off x="850100" y="4384166"/>
            <a:ext cx="1882975" cy="3050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 name="Google Shape;38;p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4.pn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4.png"/><Relationship Id="rId5"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15.png"/><Relationship Id="rId5" Type="http://schemas.openxmlformats.org/officeDocument/2006/relationships/image" Target="../media/image26.png"/><Relationship Id="rId6"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15.png"/><Relationship Id="rId5" Type="http://schemas.openxmlformats.org/officeDocument/2006/relationships/image" Target="../media/image26.png"/><Relationship Id="rId6"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15.png"/><Relationship Id="rId7"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36.png"/><Relationship Id="rId5"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15.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15.png"/><Relationship Id="rId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2"/>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99" name="Google Shape;99;p22"/>
          <p:cNvPicPr preferRelativeResize="0"/>
          <p:nvPr/>
        </p:nvPicPr>
        <p:blipFill rotWithShape="1">
          <a:blip r:embed="rId4">
            <a:alphaModFix/>
          </a:blip>
          <a:srcRect b="0" l="0" r="0" t="0"/>
          <a:stretch/>
        </p:blipFill>
        <p:spPr>
          <a:xfrm>
            <a:off x="4207078" y="0"/>
            <a:ext cx="5143502" cy="5143502"/>
          </a:xfrm>
          <a:prstGeom prst="rect">
            <a:avLst/>
          </a:prstGeom>
          <a:noFill/>
          <a:ln>
            <a:noFill/>
          </a:ln>
        </p:spPr>
      </p:pic>
      <p:sp>
        <p:nvSpPr>
          <p:cNvPr id="100" name="Google Shape;100;p22"/>
          <p:cNvSpPr txBox="1"/>
          <p:nvPr/>
        </p:nvSpPr>
        <p:spPr>
          <a:xfrm>
            <a:off x="376828" y="791325"/>
            <a:ext cx="5466300" cy="3084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GB" sz="7200" u="none" cap="none" strike="noStrike">
                <a:solidFill>
                  <a:schemeClr val="lt1"/>
                </a:solidFill>
              </a:rPr>
              <a:t>Your</a:t>
            </a:r>
            <a:br>
              <a:rPr b="1" i="0" lang="en-GB" sz="7200" u="none" cap="none" strike="noStrike">
                <a:solidFill>
                  <a:schemeClr val="lt1"/>
                </a:solidFill>
              </a:rPr>
            </a:br>
            <a:r>
              <a:rPr b="1" i="0" lang="en-GB" sz="7200" u="none" cap="none" strike="noStrike">
                <a:solidFill>
                  <a:schemeClr val="lt1"/>
                </a:solidFill>
              </a:rPr>
              <a:t>Digital</a:t>
            </a:r>
            <a:br>
              <a:rPr b="1" i="0" lang="en-GB" sz="7200" u="none" cap="none" strike="noStrike">
                <a:solidFill>
                  <a:schemeClr val="lt1"/>
                </a:solidFill>
              </a:rPr>
            </a:br>
            <a:r>
              <a:rPr b="1" i="0" lang="en-GB" sz="7200" u="none" cap="none" strike="noStrike">
                <a:solidFill>
                  <a:schemeClr val="lt1"/>
                </a:solidFill>
              </a:rPr>
              <a:t>Family</a:t>
            </a:r>
            <a:endParaRPr b="1" i="0" sz="7200" u="none" cap="none" strike="noStrike">
              <a:solidFill>
                <a:schemeClr val="lt1"/>
              </a:solidFill>
            </a:endParaRPr>
          </a:p>
        </p:txBody>
      </p:sp>
      <p:pic>
        <p:nvPicPr>
          <p:cNvPr id="101" name="Google Shape;101;p22"/>
          <p:cNvPicPr preferRelativeResize="0"/>
          <p:nvPr/>
        </p:nvPicPr>
        <p:blipFill>
          <a:blip r:embed="rId5">
            <a:alphaModFix/>
          </a:blip>
          <a:stretch>
            <a:fillRect/>
          </a:stretch>
        </p:blipFill>
        <p:spPr>
          <a:xfrm>
            <a:off x="325150" y="4077877"/>
            <a:ext cx="1334415" cy="574676"/>
          </a:xfrm>
          <a:prstGeom prst="rect">
            <a:avLst/>
          </a:prstGeom>
          <a:noFill/>
          <a:ln>
            <a:noFill/>
          </a:ln>
        </p:spPr>
      </p:pic>
      <p:pic>
        <p:nvPicPr>
          <p:cNvPr id="102" name="Google Shape;102;p22"/>
          <p:cNvPicPr preferRelativeResize="0"/>
          <p:nvPr/>
        </p:nvPicPr>
        <p:blipFill>
          <a:blip r:embed="rId6">
            <a:alphaModFix/>
          </a:blip>
          <a:stretch>
            <a:fillRect/>
          </a:stretch>
        </p:blipFill>
        <p:spPr>
          <a:xfrm>
            <a:off x="1931765" y="4264666"/>
            <a:ext cx="1513687" cy="2446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pic>
        <p:nvPicPr>
          <p:cNvPr id="186" name="Google Shape;186;p31"/>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187" name="Google Shape;187;p31"/>
          <p:cNvSpPr txBox="1"/>
          <p:nvPr>
            <p:ph idx="4294967295" type="title"/>
          </p:nvPr>
        </p:nvSpPr>
        <p:spPr>
          <a:xfrm>
            <a:off x="1705800" y="1690250"/>
            <a:ext cx="5732400" cy="1459800"/>
          </a:xfrm>
          <a:prstGeom prst="rect">
            <a:avLst/>
          </a:prstGeom>
        </p:spPr>
        <p:txBody>
          <a:bodyPr anchorCtr="0" anchor="t" bIns="91425" lIns="91425" spcFirstLastPara="1" rIns="91425" wrap="square" tIns="91425">
            <a:noAutofit/>
          </a:bodyPr>
          <a:lstStyle/>
          <a:p>
            <a:pPr indent="-419735" lvl="0" marL="457200" rtl="0" algn="ctr">
              <a:spcBef>
                <a:spcPts val="0"/>
              </a:spcBef>
              <a:spcAft>
                <a:spcPts val="0"/>
              </a:spcAft>
              <a:buClr>
                <a:srgbClr val="37155C"/>
              </a:buClr>
              <a:buSzPts val="3010"/>
              <a:buAutoNum type="arabicPeriod"/>
            </a:pPr>
            <a:r>
              <a:rPr b="1" lang="en-GB" sz="3010">
                <a:solidFill>
                  <a:srgbClr val="37155C"/>
                </a:solidFill>
              </a:rPr>
              <a:t>The world wide web shaped the online world. But who invented it?</a:t>
            </a:r>
            <a:endParaRPr b="1" sz="3010">
              <a:solidFill>
                <a:srgbClr val="37155C"/>
              </a:solidFill>
            </a:endParaRPr>
          </a:p>
        </p:txBody>
      </p:sp>
      <p:sp>
        <p:nvSpPr>
          <p:cNvPr id="188" name="Google Shape;188;p31"/>
          <p:cNvSpPr/>
          <p:nvPr/>
        </p:nvSpPr>
        <p:spPr>
          <a:xfrm rot="-9223171">
            <a:off x="-1263717" y="3198047"/>
            <a:ext cx="3511788" cy="2925216"/>
          </a:xfrm>
          <a:prstGeom prst="roundRect">
            <a:avLst>
              <a:gd fmla="val 11427" name="adj"/>
            </a:avLst>
          </a:prstGeom>
          <a:solidFill>
            <a:srgbClr val="3715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31"/>
          <p:cNvPicPr preferRelativeResize="0"/>
          <p:nvPr/>
        </p:nvPicPr>
        <p:blipFill rotWithShape="1">
          <a:blip r:embed="rId4">
            <a:alphaModFix/>
          </a:blip>
          <a:srcRect b="17608" l="25221" r="24992" t="13421"/>
          <a:stretch/>
        </p:blipFill>
        <p:spPr>
          <a:xfrm>
            <a:off x="257375" y="2443124"/>
            <a:ext cx="1949275" cy="2700374"/>
          </a:xfrm>
          <a:prstGeom prst="rect">
            <a:avLst/>
          </a:prstGeom>
          <a:noFill/>
          <a:ln>
            <a:noFill/>
          </a:ln>
        </p:spPr>
      </p:pic>
      <p:sp>
        <p:nvSpPr>
          <p:cNvPr id="190" name="Google Shape;190;p31"/>
          <p:cNvSpPr/>
          <p:nvPr/>
        </p:nvSpPr>
        <p:spPr>
          <a:xfrm rot="-9856096">
            <a:off x="628586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32"/>
          <p:cNvSpPr txBox="1"/>
          <p:nvPr>
            <p:ph type="title"/>
          </p:nvPr>
        </p:nvSpPr>
        <p:spPr>
          <a:xfrm>
            <a:off x="1460850" y="1346100"/>
            <a:ext cx="6728700" cy="24513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GB" sz="2700">
                <a:solidFill>
                  <a:srgbClr val="37155C"/>
                </a:solidFill>
                <a:latin typeface="Arial"/>
                <a:ea typeface="Arial"/>
                <a:cs typeface="Arial"/>
                <a:sym typeface="Arial"/>
              </a:rPr>
              <a:t>2. According to a 2022 report, how long does the average UK citizen spend using </a:t>
            </a:r>
            <a:r>
              <a:rPr b="1" lang="en-GB" sz="2700">
                <a:solidFill>
                  <a:srgbClr val="37155C"/>
                </a:solidFill>
                <a:latin typeface="Arial"/>
                <a:ea typeface="Arial"/>
                <a:cs typeface="Arial"/>
                <a:sym typeface="Arial"/>
              </a:rPr>
              <a:t>devices</a:t>
            </a:r>
            <a:r>
              <a:rPr b="1" lang="en-GB" sz="2700">
                <a:solidFill>
                  <a:srgbClr val="37155C"/>
                </a:solidFill>
                <a:latin typeface="Arial"/>
                <a:ea typeface="Arial"/>
                <a:cs typeface="Arial"/>
                <a:sym typeface="Arial"/>
              </a:rPr>
              <a:t> each day?</a:t>
            </a:r>
            <a:endParaRPr b="1" sz="2700">
              <a:solidFill>
                <a:srgbClr val="37155C"/>
              </a:solidFill>
              <a:latin typeface="Arial"/>
              <a:ea typeface="Arial"/>
              <a:cs typeface="Arial"/>
              <a:sym typeface="Arial"/>
            </a:endParaRPr>
          </a:p>
          <a:p>
            <a:pPr indent="-381000" lvl="0" marL="457200" rtl="0" algn="ctr">
              <a:lnSpc>
                <a:spcPct val="115000"/>
              </a:lnSpc>
              <a:spcBef>
                <a:spcPts val="2000"/>
              </a:spcBef>
              <a:spcAft>
                <a:spcPts val="0"/>
              </a:spcAft>
              <a:buClr>
                <a:srgbClr val="5F7DDC"/>
              </a:buClr>
              <a:buSzPts val="2400"/>
              <a:buFont typeface="Arial"/>
              <a:buAutoNum type="alphaLcPeriod"/>
            </a:pPr>
            <a:r>
              <a:rPr b="1" lang="en-GB" sz="2400">
                <a:solidFill>
                  <a:srgbClr val="5F7DDC"/>
                </a:solidFill>
                <a:latin typeface="Arial"/>
                <a:ea typeface="Arial"/>
                <a:cs typeface="Arial"/>
                <a:sym typeface="Arial"/>
              </a:rPr>
              <a:t>46 minutes</a:t>
            </a:r>
            <a:endParaRPr b="1" sz="2400">
              <a:solidFill>
                <a:srgbClr val="5F7DDC"/>
              </a:solidFill>
              <a:latin typeface="Arial"/>
              <a:ea typeface="Arial"/>
              <a:cs typeface="Arial"/>
              <a:sym typeface="Arial"/>
            </a:endParaRPr>
          </a:p>
          <a:p>
            <a:pPr indent="-381000" lvl="0" marL="457200" rtl="0" algn="ctr">
              <a:lnSpc>
                <a:spcPct val="115000"/>
              </a:lnSpc>
              <a:spcBef>
                <a:spcPts val="0"/>
              </a:spcBef>
              <a:spcAft>
                <a:spcPts val="0"/>
              </a:spcAft>
              <a:buClr>
                <a:srgbClr val="5F7DDC"/>
              </a:buClr>
              <a:buSzPts val="2400"/>
              <a:buFont typeface="Arial"/>
              <a:buAutoNum type="alphaLcPeriod"/>
            </a:pPr>
            <a:r>
              <a:rPr b="1" lang="en-GB" sz="2400">
                <a:solidFill>
                  <a:srgbClr val="5F7DDC"/>
                </a:solidFill>
                <a:latin typeface="Arial"/>
                <a:ea typeface="Arial"/>
                <a:cs typeface="Arial"/>
                <a:sym typeface="Arial"/>
              </a:rPr>
              <a:t>2 hours &amp; 12 minutes</a:t>
            </a:r>
            <a:endParaRPr b="1" sz="2400">
              <a:solidFill>
                <a:srgbClr val="5F7DDC"/>
              </a:solidFill>
              <a:latin typeface="Arial"/>
              <a:ea typeface="Arial"/>
              <a:cs typeface="Arial"/>
              <a:sym typeface="Arial"/>
            </a:endParaRPr>
          </a:p>
          <a:p>
            <a:pPr indent="-381000" lvl="0" marL="457200" rtl="0" algn="ctr">
              <a:lnSpc>
                <a:spcPct val="115000"/>
              </a:lnSpc>
              <a:spcBef>
                <a:spcPts val="0"/>
              </a:spcBef>
              <a:spcAft>
                <a:spcPts val="0"/>
              </a:spcAft>
              <a:buClr>
                <a:srgbClr val="5F7DDC"/>
              </a:buClr>
              <a:buSzPts val="2400"/>
              <a:buFont typeface="Arial"/>
              <a:buAutoNum type="alphaLcPeriod"/>
            </a:pPr>
            <a:r>
              <a:rPr b="1" lang="en-GB" sz="2400">
                <a:solidFill>
                  <a:srgbClr val="5F7DDC"/>
                </a:solidFill>
                <a:latin typeface="Arial"/>
                <a:ea typeface="Arial"/>
                <a:cs typeface="Arial"/>
                <a:sym typeface="Arial"/>
              </a:rPr>
              <a:t>3 hours &amp; 59 minutes</a:t>
            </a:r>
            <a:endParaRPr b="1" sz="2400">
              <a:solidFill>
                <a:srgbClr val="37155C"/>
              </a:solidFill>
              <a:latin typeface="Arial"/>
              <a:ea typeface="Arial"/>
              <a:cs typeface="Arial"/>
              <a:sym typeface="Arial"/>
            </a:endParaRPr>
          </a:p>
        </p:txBody>
      </p:sp>
      <p:pic>
        <p:nvPicPr>
          <p:cNvPr id="196" name="Google Shape;196;p32"/>
          <p:cNvPicPr preferRelativeResize="0"/>
          <p:nvPr/>
        </p:nvPicPr>
        <p:blipFill>
          <a:blip r:embed="rId3">
            <a:alphaModFix/>
          </a:blip>
          <a:stretch>
            <a:fillRect/>
          </a:stretch>
        </p:blipFill>
        <p:spPr>
          <a:xfrm>
            <a:off x="7504025" y="4538715"/>
            <a:ext cx="1136850" cy="489600"/>
          </a:xfrm>
          <a:prstGeom prst="rect">
            <a:avLst/>
          </a:prstGeom>
          <a:noFill/>
          <a:ln>
            <a:noFill/>
          </a:ln>
        </p:spPr>
      </p:pic>
      <p:sp>
        <p:nvSpPr>
          <p:cNvPr id="197" name="Google Shape;197;p32"/>
          <p:cNvSpPr/>
          <p:nvPr/>
        </p:nvSpPr>
        <p:spPr>
          <a:xfrm rot="-9223171">
            <a:off x="-1263717" y="3198047"/>
            <a:ext cx="3511788" cy="2925216"/>
          </a:xfrm>
          <a:prstGeom prst="roundRect">
            <a:avLst>
              <a:gd fmla="val 11427" name="adj"/>
            </a:avLst>
          </a:prstGeom>
          <a:solidFill>
            <a:srgbClr val="3715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32"/>
          <p:cNvPicPr preferRelativeResize="0"/>
          <p:nvPr/>
        </p:nvPicPr>
        <p:blipFill>
          <a:blip r:embed="rId4">
            <a:alphaModFix/>
          </a:blip>
          <a:stretch>
            <a:fillRect/>
          </a:stretch>
        </p:blipFill>
        <p:spPr>
          <a:xfrm>
            <a:off x="7504063" y="4538724"/>
            <a:ext cx="1136773" cy="489574"/>
          </a:xfrm>
          <a:prstGeom prst="rect">
            <a:avLst/>
          </a:prstGeom>
          <a:noFill/>
          <a:ln>
            <a:noFill/>
          </a:ln>
        </p:spPr>
      </p:pic>
      <p:pic>
        <p:nvPicPr>
          <p:cNvPr id="199" name="Google Shape;199;p32"/>
          <p:cNvPicPr preferRelativeResize="0"/>
          <p:nvPr/>
        </p:nvPicPr>
        <p:blipFill rotWithShape="1">
          <a:blip r:embed="rId5">
            <a:alphaModFix/>
          </a:blip>
          <a:srcRect b="17608" l="25221" r="24992" t="13421"/>
          <a:stretch/>
        </p:blipFill>
        <p:spPr>
          <a:xfrm>
            <a:off x="257375" y="2443124"/>
            <a:ext cx="1949275" cy="2700374"/>
          </a:xfrm>
          <a:prstGeom prst="rect">
            <a:avLst/>
          </a:prstGeom>
          <a:noFill/>
          <a:ln>
            <a:noFill/>
          </a:ln>
        </p:spPr>
      </p:pic>
      <p:sp>
        <p:nvSpPr>
          <p:cNvPr id="200" name="Google Shape;200;p32"/>
          <p:cNvSpPr/>
          <p:nvPr/>
        </p:nvSpPr>
        <p:spPr>
          <a:xfrm rot="-9856096">
            <a:off x="628586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2"/>
          <p:cNvSpPr txBox="1"/>
          <p:nvPr/>
        </p:nvSpPr>
        <p:spPr>
          <a:xfrm>
            <a:off x="337100" y="436350"/>
            <a:ext cx="3363000" cy="10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4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33"/>
          <p:cNvSpPr txBox="1"/>
          <p:nvPr>
            <p:ph type="title"/>
          </p:nvPr>
        </p:nvSpPr>
        <p:spPr>
          <a:xfrm>
            <a:off x="1460850" y="1424700"/>
            <a:ext cx="6222300" cy="2294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GB" sz="3000">
                <a:solidFill>
                  <a:srgbClr val="37155C"/>
                </a:solidFill>
                <a:latin typeface="Arial"/>
                <a:ea typeface="Arial"/>
                <a:cs typeface="Arial"/>
                <a:sym typeface="Arial"/>
              </a:rPr>
              <a:t>3. What is the fastest-growing app in history</a:t>
            </a:r>
            <a:r>
              <a:rPr b="1" lang="en-GB" sz="3000">
                <a:solidFill>
                  <a:srgbClr val="37155C"/>
                </a:solidFill>
                <a:latin typeface="Arial"/>
                <a:ea typeface="Arial"/>
                <a:cs typeface="Arial"/>
                <a:sym typeface="Arial"/>
              </a:rPr>
              <a:t>?</a:t>
            </a:r>
            <a:endParaRPr b="1" sz="3000">
              <a:solidFill>
                <a:srgbClr val="37155C"/>
              </a:solidFill>
              <a:latin typeface="Arial"/>
              <a:ea typeface="Arial"/>
              <a:cs typeface="Arial"/>
              <a:sym typeface="Arial"/>
            </a:endParaRPr>
          </a:p>
          <a:p>
            <a:pPr indent="-419100" lvl="0" marL="457200" rtl="0" algn="ctr">
              <a:lnSpc>
                <a:spcPct val="115000"/>
              </a:lnSpc>
              <a:spcBef>
                <a:spcPts val="2000"/>
              </a:spcBef>
              <a:spcAft>
                <a:spcPts val="0"/>
              </a:spcAft>
              <a:buClr>
                <a:srgbClr val="5F7DDC"/>
              </a:buClr>
              <a:buSzPts val="3000"/>
              <a:buFont typeface="Arial"/>
              <a:buAutoNum type="alphaLcPeriod"/>
            </a:pPr>
            <a:r>
              <a:rPr b="1" lang="en-GB" sz="3000">
                <a:solidFill>
                  <a:srgbClr val="5F7DDC"/>
                </a:solidFill>
                <a:latin typeface="Arial"/>
                <a:ea typeface="Arial"/>
                <a:cs typeface="Arial"/>
                <a:sym typeface="Arial"/>
              </a:rPr>
              <a:t>TikTok</a:t>
            </a:r>
            <a:endParaRPr b="1" sz="3000">
              <a:solidFill>
                <a:srgbClr val="5F7DDC"/>
              </a:solidFill>
              <a:latin typeface="Arial"/>
              <a:ea typeface="Arial"/>
              <a:cs typeface="Arial"/>
              <a:sym typeface="Arial"/>
            </a:endParaRPr>
          </a:p>
          <a:p>
            <a:pPr indent="-419100" lvl="0" marL="457200" rtl="0" algn="ctr">
              <a:lnSpc>
                <a:spcPct val="115000"/>
              </a:lnSpc>
              <a:spcBef>
                <a:spcPts val="0"/>
              </a:spcBef>
              <a:spcAft>
                <a:spcPts val="0"/>
              </a:spcAft>
              <a:buClr>
                <a:srgbClr val="5F7DDC"/>
              </a:buClr>
              <a:buSzPts val="3000"/>
              <a:buFont typeface="Arial"/>
              <a:buAutoNum type="alphaLcPeriod"/>
            </a:pPr>
            <a:r>
              <a:rPr b="1" lang="en-GB" sz="3000">
                <a:solidFill>
                  <a:srgbClr val="5F7DDC"/>
                </a:solidFill>
                <a:latin typeface="Arial"/>
                <a:ea typeface="Arial"/>
                <a:cs typeface="Arial"/>
                <a:sym typeface="Arial"/>
              </a:rPr>
              <a:t>Instagram</a:t>
            </a:r>
            <a:endParaRPr b="1" sz="3000">
              <a:solidFill>
                <a:srgbClr val="5F7DDC"/>
              </a:solidFill>
              <a:latin typeface="Arial"/>
              <a:ea typeface="Arial"/>
              <a:cs typeface="Arial"/>
              <a:sym typeface="Arial"/>
            </a:endParaRPr>
          </a:p>
          <a:p>
            <a:pPr indent="-419100" lvl="0" marL="457200" rtl="0" algn="ctr">
              <a:lnSpc>
                <a:spcPct val="115000"/>
              </a:lnSpc>
              <a:spcBef>
                <a:spcPts val="0"/>
              </a:spcBef>
              <a:spcAft>
                <a:spcPts val="0"/>
              </a:spcAft>
              <a:buClr>
                <a:srgbClr val="5F7DDC"/>
              </a:buClr>
              <a:buSzPts val="3000"/>
              <a:buFont typeface="Arial"/>
              <a:buAutoNum type="alphaLcPeriod"/>
            </a:pPr>
            <a:r>
              <a:rPr b="1" lang="en-GB" sz="3000">
                <a:solidFill>
                  <a:srgbClr val="5F7DDC"/>
                </a:solidFill>
                <a:latin typeface="Arial"/>
                <a:ea typeface="Arial"/>
                <a:cs typeface="Arial"/>
                <a:sym typeface="Arial"/>
              </a:rPr>
              <a:t>Threads</a:t>
            </a:r>
            <a:endParaRPr b="1" sz="3000">
              <a:solidFill>
                <a:srgbClr val="5F7DDC"/>
              </a:solidFill>
              <a:latin typeface="Arial"/>
              <a:ea typeface="Arial"/>
              <a:cs typeface="Arial"/>
              <a:sym typeface="Arial"/>
            </a:endParaRPr>
          </a:p>
        </p:txBody>
      </p:sp>
      <p:sp>
        <p:nvSpPr>
          <p:cNvPr id="207" name="Google Shape;207;p33"/>
          <p:cNvSpPr/>
          <p:nvPr/>
        </p:nvSpPr>
        <p:spPr>
          <a:xfrm rot="-9223171">
            <a:off x="-1263717" y="3198047"/>
            <a:ext cx="3511788" cy="2925216"/>
          </a:xfrm>
          <a:prstGeom prst="roundRect">
            <a:avLst>
              <a:gd fmla="val 11427" name="adj"/>
            </a:avLst>
          </a:prstGeom>
          <a:solidFill>
            <a:srgbClr val="3715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33"/>
          <p:cNvPicPr preferRelativeResize="0"/>
          <p:nvPr/>
        </p:nvPicPr>
        <p:blipFill rotWithShape="1">
          <a:blip r:embed="rId3">
            <a:alphaModFix/>
          </a:blip>
          <a:srcRect b="17608" l="25221" r="24992" t="13421"/>
          <a:stretch/>
        </p:blipFill>
        <p:spPr>
          <a:xfrm>
            <a:off x="257375" y="2443124"/>
            <a:ext cx="1949275" cy="2700374"/>
          </a:xfrm>
          <a:prstGeom prst="rect">
            <a:avLst/>
          </a:prstGeom>
          <a:noFill/>
          <a:ln>
            <a:noFill/>
          </a:ln>
        </p:spPr>
      </p:pic>
      <p:sp>
        <p:nvSpPr>
          <p:cNvPr id="209" name="Google Shape;209;p33"/>
          <p:cNvSpPr/>
          <p:nvPr/>
        </p:nvSpPr>
        <p:spPr>
          <a:xfrm rot="-9856096">
            <a:off x="628586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33"/>
          <p:cNvPicPr preferRelativeResize="0"/>
          <p:nvPr/>
        </p:nvPicPr>
        <p:blipFill>
          <a:blip r:embed="rId4">
            <a:alphaModFix/>
          </a:blip>
          <a:stretch>
            <a:fillRect/>
          </a:stretch>
        </p:blipFill>
        <p:spPr>
          <a:xfrm>
            <a:off x="7504063" y="4538724"/>
            <a:ext cx="1136773" cy="489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34"/>
          <p:cNvSpPr txBox="1"/>
          <p:nvPr>
            <p:ph type="title"/>
          </p:nvPr>
        </p:nvSpPr>
        <p:spPr>
          <a:xfrm>
            <a:off x="1016700" y="1376400"/>
            <a:ext cx="7115100" cy="239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37155C"/>
                </a:solidFill>
                <a:latin typeface="Arial"/>
                <a:ea typeface="Arial"/>
                <a:cs typeface="Arial"/>
                <a:sym typeface="Arial"/>
              </a:rPr>
              <a:t>4. According to research, who would rather have a conversation about screen time?</a:t>
            </a:r>
            <a:endParaRPr b="1" sz="3000">
              <a:solidFill>
                <a:srgbClr val="37155C"/>
              </a:solidFill>
              <a:latin typeface="Arial"/>
              <a:ea typeface="Arial"/>
              <a:cs typeface="Arial"/>
              <a:sym typeface="Arial"/>
            </a:endParaRPr>
          </a:p>
          <a:p>
            <a:pPr indent="-419100" lvl="0" marL="457200" rtl="0" algn="ctr">
              <a:lnSpc>
                <a:spcPct val="115000"/>
              </a:lnSpc>
              <a:spcBef>
                <a:spcPts val="2000"/>
              </a:spcBef>
              <a:spcAft>
                <a:spcPts val="0"/>
              </a:spcAft>
              <a:buClr>
                <a:srgbClr val="5F7DDC"/>
              </a:buClr>
              <a:buSzPts val="3000"/>
              <a:buFont typeface="Arial"/>
              <a:buAutoNum type="alphaLcPeriod"/>
            </a:pPr>
            <a:r>
              <a:rPr b="1" lang="en-GB" sz="3000">
                <a:solidFill>
                  <a:srgbClr val="5F7DDC"/>
                </a:solidFill>
                <a:latin typeface="Arial"/>
                <a:ea typeface="Arial"/>
                <a:cs typeface="Arial"/>
                <a:sym typeface="Arial"/>
              </a:rPr>
              <a:t>Young people</a:t>
            </a:r>
            <a:endParaRPr b="1" sz="3000">
              <a:solidFill>
                <a:srgbClr val="5F7DDC"/>
              </a:solidFill>
              <a:latin typeface="Arial"/>
              <a:ea typeface="Arial"/>
              <a:cs typeface="Arial"/>
              <a:sym typeface="Arial"/>
            </a:endParaRPr>
          </a:p>
          <a:p>
            <a:pPr indent="-419100" lvl="0" marL="457200" rtl="0" algn="ctr">
              <a:lnSpc>
                <a:spcPct val="115000"/>
              </a:lnSpc>
              <a:spcBef>
                <a:spcPts val="0"/>
              </a:spcBef>
              <a:spcAft>
                <a:spcPts val="0"/>
              </a:spcAft>
              <a:buClr>
                <a:srgbClr val="5F7DDC"/>
              </a:buClr>
              <a:buSzPts val="3000"/>
              <a:buFont typeface="Arial"/>
              <a:buAutoNum type="alphaLcPeriod"/>
            </a:pPr>
            <a:r>
              <a:rPr b="1" lang="en-GB" sz="3000">
                <a:solidFill>
                  <a:srgbClr val="5F7DDC"/>
                </a:solidFill>
                <a:latin typeface="Arial"/>
                <a:ea typeface="Arial"/>
                <a:cs typeface="Arial"/>
                <a:sym typeface="Arial"/>
              </a:rPr>
              <a:t>Parents</a:t>
            </a:r>
            <a:endParaRPr b="1" sz="3000">
              <a:solidFill>
                <a:srgbClr val="37155C"/>
              </a:solidFill>
              <a:latin typeface="Arial"/>
              <a:ea typeface="Arial"/>
              <a:cs typeface="Arial"/>
              <a:sym typeface="Arial"/>
            </a:endParaRPr>
          </a:p>
        </p:txBody>
      </p:sp>
      <p:pic>
        <p:nvPicPr>
          <p:cNvPr id="216" name="Google Shape;216;p34"/>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217" name="Google Shape;217;p34"/>
          <p:cNvSpPr/>
          <p:nvPr/>
        </p:nvSpPr>
        <p:spPr>
          <a:xfrm rot="-9223171">
            <a:off x="-1263717" y="3198047"/>
            <a:ext cx="3511788" cy="2925216"/>
          </a:xfrm>
          <a:prstGeom prst="roundRect">
            <a:avLst>
              <a:gd fmla="val 11427" name="adj"/>
            </a:avLst>
          </a:prstGeom>
          <a:solidFill>
            <a:srgbClr val="3715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34"/>
          <p:cNvPicPr preferRelativeResize="0"/>
          <p:nvPr/>
        </p:nvPicPr>
        <p:blipFill rotWithShape="1">
          <a:blip r:embed="rId4">
            <a:alphaModFix/>
          </a:blip>
          <a:srcRect b="17608" l="25221" r="24992" t="13421"/>
          <a:stretch/>
        </p:blipFill>
        <p:spPr>
          <a:xfrm>
            <a:off x="257375" y="2443124"/>
            <a:ext cx="1949275" cy="2700374"/>
          </a:xfrm>
          <a:prstGeom prst="rect">
            <a:avLst/>
          </a:prstGeom>
          <a:noFill/>
          <a:ln>
            <a:noFill/>
          </a:ln>
        </p:spPr>
      </p:pic>
      <p:sp>
        <p:nvSpPr>
          <p:cNvPr id="219" name="Google Shape;219;p34"/>
          <p:cNvSpPr/>
          <p:nvPr/>
        </p:nvSpPr>
        <p:spPr>
          <a:xfrm rot="-9856096">
            <a:off x="628586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pic>
        <p:nvPicPr>
          <p:cNvPr id="224" name="Google Shape;224;p35"/>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225" name="Google Shape;225;p35"/>
          <p:cNvSpPr txBox="1"/>
          <p:nvPr/>
        </p:nvSpPr>
        <p:spPr>
          <a:xfrm>
            <a:off x="1450650" y="1188650"/>
            <a:ext cx="6242700" cy="2473500"/>
          </a:xfrm>
          <a:prstGeom prst="rect">
            <a:avLst/>
          </a:prstGeom>
          <a:noFill/>
          <a:ln>
            <a:noFill/>
          </a:ln>
        </p:spPr>
        <p:txBody>
          <a:bodyPr anchorCtr="0" anchor="t" bIns="39025" lIns="78075" spcFirstLastPara="1" rIns="78075" wrap="square" tIns="39025">
            <a:noAutofit/>
          </a:bodyPr>
          <a:lstStyle/>
          <a:p>
            <a:pPr indent="0" lvl="0" marL="0" rtl="0" algn="ctr">
              <a:spcBef>
                <a:spcPts val="0"/>
              </a:spcBef>
              <a:spcAft>
                <a:spcPts val="0"/>
              </a:spcAft>
              <a:buClr>
                <a:schemeClr val="dk1"/>
              </a:buClr>
              <a:buSzPts val="1100"/>
              <a:buFont typeface="Arial"/>
              <a:buNone/>
            </a:pPr>
            <a:r>
              <a:rPr b="1" lang="en-GB" sz="3000">
                <a:solidFill>
                  <a:srgbClr val="37155C"/>
                </a:solidFill>
              </a:rPr>
              <a:t>5. As of 2023, how many monthly active users did Instagram have?</a:t>
            </a:r>
            <a:endParaRPr b="1" sz="3000">
              <a:solidFill>
                <a:srgbClr val="37155C"/>
              </a:solidFill>
            </a:endParaRPr>
          </a:p>
          <a:p>
            <a:pPr indent="-419100" lvl="0" marL="457200" rtl="0" algn="ctr">
              <a:lnSpc>
                <a:spcPct val="115000"/>
              </a:lnSpc>
              <a:spcBef>
                <a:spcPts val="2000"/>
              </a:spcBef>
              <a:spcAft>
                <a:spcPts val="0"/>
              </a:spcAft>
              <a:buClr>
                <a:srgbClr val="5F7DDC"/>
              </a:buClr>
              <a:buSzPts val="3000"/>
              <a:buFont typeface="Arial"/>
              <a:buAutoNum type="alphaLcPeriod"/>
            </a:pPr>
            <a:r>
              <a:rPr b="1" lang="en-GB" sz="3000">
                <a:solidFill>
                  <a:srgbClr val="5F7DDC"/>
                </a:solidFill>
              </a:rPr>
              <a:t>2.35 million</a:t>
            </a:r>
            <a:endParaRPr b="1" sz="3000">
              <a:solidFill>
                <a:srgbClr val="5F7DDC"/>
              </a:solidFill>
            </a:endParaRPr>
          </a:p>
          <a:p>
            <a:pPr indent="-419100" lvl="0" marL="457200" rtl="0" algn="ctr">
              <a:lnSpc>
                <a:spcPct val="115000"/>
              </a:lnSpc>
              <a:spcBef>
                <a:spcPts val="0"/>
              </a:spcBef>
              <a:spcAft>
                <a:spcPts val="0"/>
              </a:spcAft>
              <a:buClr>
                <a:srgbClr val="5F7DDC"/>
              </a:buClr>
              <a:buSzPts val="3000"/>
              <a:buFont typeface="Arial"/>
              <a:buAutoNum type="alphaLcPeriod"/>
            </a:pPr>
            <a:r>
              <a:rPr b="1" lang="en-GB" sz="3000">
                <a:solidFill>
                  <a:srgbClr val="5F7DDC"/>
                </a:solidFill>
              </a:rPr>
              <a:t>28.2 million</a:t>
            </a:r>
            <a:endParaRPr b="1" sz="3000">
              <a:solidFill>
                <a:srgbClr val="5F7DDC"/>
              </a:solidFill>
            </a:endParaRPr>
          </a:p>
          <a:p>
            <a:pPr indent="-419100" lvl="0" marL="457200" rtl="0" algn="ctr">
              <a:lnSpc>
                <a:spcPct val="115000"/>
              </a:lnSpc>
              <a:spcBef>
                <a:spcPts val="0"/>
              </a:spcBef>
              <a:spcAft>
                <a:spcPts val="0"/>
              </a:spcAft>
              <a:buClr>
                <a:srgbClr val="5F7DDC"/>
              </a:buClr>
              <a:buSzPts val="3000"/>
              <a:buFont typeface="Arial"/>
              <a:buAutoNum type="alphaLcPeriod"/>
            </a:pPr>
            <a:r>
              <a:rPr b="1" lang="en-GB" sz="3000">
                <a:solidFill>
                  <a:srgbClr val="5F7DDC"/>
                </a:solidFill>
              </a:rPr>
              <a:t>214 million</a:t>
            </a:r>
            <a:endParaRPr b="1" sz="3000">
              <a:solidFill>
                <a:srgbClr val="37155C"/>
              </a:solidFill>
            </a:endParaRPr>
          </a:p>
        </p:txBody>
      </p:sp>
      <p:pic>
        <p:nvPicPr>
          <p:cNvPr id="226" name="Google Shape;226;p35"/>
          <p:cNvPicPr preferRelativeResize="0"/>
          <p:nvPr/>
        </p:nvPicPr>
        <p:blipFill>
          <a:blip r:embed="rId3">
            <a:alphaModFix/>
          </a:blip>
          <a:stretch>
            <a:fillRect/>
          </a:stretch>
        </p:blipFill>
        <p:spPr>
          <a:xfrm>
            <a:off x="7504063" y="4538724"/>
            <a:ext cx="1136773" cy="489574"/>
          </a:xfrm>
          <a:prstGeom prst="rect">
            <a:avLst/>
          </a:prstGeom>
          <a:noFill/>
          <a:ln>
            <a:noFill/>
          </a:ln>
        </p:spPr>
      </p:pic>
      <p:pic>
        <p:nvPicPr>
          <p:cNvPr id="227" name="Google Shape;227;p35"/>
          <p:cNvPicPr preferRelativeResize="0"/>
          <p:nvPr/>
        </p:nvPicPr>
        <p:blipFill>
          <a:blip r:embed="rId4">
            <a:alphaModFix/>
          </a:blip>
          <a:stretch>
            <a:fillRect/>
          </a:stretch>
        </p:blipFill>
        <p:spPr>
          <a:xfrm>
            <a:off x="8681475" y="4677925"/>
            <a:ext cx="183775" cy="232676"/>
          </a:xfrm>
          <a:prstGeom prst="rect">
            <a:avLst/>
          </a:prstGeom>
          <a:noFill/>
          <a:ln>
            <a:noFill/>
          </a:ln>
        </p:spPr>
      </p:pic>
      <p:sp>
        <p:nvSpPr>
          <p:cNvPr id="228" name="Google Shape;228;p35"/>
          <p:cNvSpPr/>
          <p:nvPr/>
        </p:nvSpPr>
        <p:spPr>
          <a:xfrm rot="-9223171">
            <a:off x="-1263717" y="3198047"/>
            <a:ext cx="3511788" cy="2925216"/>
          </a:xfrm>
          <a:prstGeom prst="roundRect">
            <a:avLst>
              <a:gd fmla="val 11427" name="adj"/>
            </a:avLst>
          </a:prstGeom>
          <a:solidFill>
            <a:srgbClr val="3715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35"/>
          <p:cNvPicPr preferRelativeResize="0"/>
          <p:nvPr/>
        </p:nvPicPr>
        <p:blipFill rotWithShape="1">
          <a:blip r:embed="rId5">
            <a:alphaModFix/>
          </a:blip>
          <a:srcRect b="17608" l="25221" r="24992" t="13421"/>
          <a:stretch/>
        </p:blipFill>
        <p:spPr>
          <a:xfrm>
            <a:off x="257375" y="2443124"/>
            <a:ext cx="1949275" cy="2700374"/>
          </a:xfrm>
          <a:prstGeom prst="rect">
            <a:avLst/>
          </a:prstGeom>
          <a:noFill/>
          <a:ln>
            <a:noFill/>
          </a:ln>
        </p:spPr>
      </p:pic>
      <p:sp>
        <p:nvSpPr>
          <p:cNvPr id="230" name="Google Shape;230;p35"/>
          <p:cNvSpPr/>
          <p:nvPr/>
        </p:nvSpPr>
        <p:spPr>
          <a:xfrm rot="-9856096">
            <a:off x="628586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155C"/>
        </a:solidFill>
      </p:bgPr>
    </p:bg>
    <p:spTree>
      <p:nvGrpSpPr>
        <p:cNvPr id="234" name="Shape 234"/>
        <p:cNvGrpSpPr/>
        <p:nvPr/>
      </p:nvGrpSpPr>
      <p:grpSpPr>
        <a:xfrm>
          <a:off x="0" y="0"/>
          <a:ext cx="0" cy="0"/>
          <a:chOff x="0" y="0"/>
          <a:chExt cx="0" cy="0"/>
        </a:xfrm>
      </p:grpSpPr>
      <p:sp>
        <p:nvSpPr>
          <p:cNvPr id="235" name="Google Shape;235;p36"/>
          <p:cNvSpPr txBox="1"/>
          <p:nvPr>
            <p:ph type="title"/>
          </p:nvPr>
        </p:nvSpPr>
        <p:spPr>
          <a:xfrm>
            <a:off x="1192650" y="355375"/>
            <a:ext cx="6758700" cy="1565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FED605"/>
                </a:solidFill>
                <a:latin typeface="Arial"/>
                <a:ea typeface="Arial"/>
                <a:cs typeface="Arial"/>
                <a:sym typeface="Arial"/>
              </a:rPr>
              <a:t>Round 1: answers</a:t>
            </a:r>
            <a:endParaRPr b="1">
              <a:solidFill>
                <a:srgbClr val="FED605"/>
              </a:solidFill>
              <a:latin typeface="Arial"/>
              <a:ea typeface="Arial"/>
              <a:cs typeface="Arial"/>
              <a:sym typeface="Arial"/>
            </a:endParaRPr>
          </a:p>
        </p:txBody>
      </p:sp>
      <p:sp>
        <p:nvSpPr>
          <p:cNvPr id="236" name="Google Shape;236;p36"/>
          <p:cNvSpPr txBox="1"/>
          <p:nvPr/>
        </p:nvSpPr>
        <p:spPr>
          <a:xfrm>
            <a:off x="2539475" y="1686450"/>
            <a:ext cx="6168300" cy="2262600"/>
          </a:xfrm>
          <a:prstGeom prst="rect">
            <a:avLst/>
          </a:prstGeom>
          <a:noFill/>
          <a:ln>
            <a:noFill/>
          </a:ln>
        </p:spPr>
        <p:txBody>
          <a:bodyPr anchorCtr="0" anchor="t" bIns="91425" lIns="91425" spcFirstLastPara="1" rIns="91425" wrap="square" tIns="91425">
            <a:spAutoFit/>
          </a:bodyPr>
          <a:lstStyle/>
          <a:p>
            <a:pPr indent="-400050" lvl="0" marL="457200" rtl="0" algn="l">
              <a:spcBef>
                <a:spcPts val="0"/>
              </a:spcBef>
              <a:spcAft>
                <a:spcPts val="0"/>
              </a:spcAft>
              <a:buClr>
                <a:srgbClr val="FED605"/>
              </a:buClr>
              <a:buSzPts val="2700"/>
              <a:buAutoNum type="arabicPeriod"/>
            </a:pPr>
            <a:r>
              <a:rPr b="1" lang="en-GB" sz="2700">
                <a:solidFill>
                  <a:schemeClr val="lt1"/>
                </a:solidFill>
              </a:rPr>
              <a:t>Tim Berners-Lee</a:t>
            </a:r>
            <a:endParaRPr b="1" sz="2700">
              <a:solidFill>
                <a:schemeClr val="lt1"/>
              </a:solidFill>
            </a:endParaRPr>
          </a:p>
          <a:p>
            <a:pPr indent="-400050" lvl="0" marL="457200" rtl="0" algn="l">
              <a:spcBef>
                <a:spcPts val="0"/>
              </a:spcBef>
              <a:spcAft>
                <a:spcPts val="0"/>
              </a:spcAft>
              <a:buClr>
                <a:srgbClr val="FED605"/>
              </a:buClr>
              <a:buSzPts val="2700"/>
              <a:buAutoNum type="arabicPeriod"/>
            </a:pPr>
            <a:r>
              <a:rPr b="1" lang="en-GB" sz="2700">
                <a:solidFill>
                  <a:schemeClr val="lt1"/>
                </a:solidFill>
              </a:rPr>
              <a:t>c. 3 hours, 59 minutes</a:t>
            </a:r>
            <a:endParaRPr b="1" sz="1600">
              <a:solidFill>
                <a:schemeClr val="lt1"/>
              </a:solidFill>
            </a:endParaRPr>
          </a:p>
          <a:p>
            <a:pPr indent="-400050" lvl="0" marL="457200" rtl="0" algn="l">
              <a:spcBef>
                <a:spcPts val="0"/>
              </a:spcBef>
              <a:spcAft>
                <a:spcPts val="0"/>
              </a:spcAft>
              <a:buClr>
                <a:srgbClr val="FED605"/>
              </a:buClr>
              <a:buSzPts val="2700"/>
              <a:buAutoNum type="arabicPeriod"/>
            </a:pPr>
            <a:r>
              <a:rPr b="1" lang="en-GB" sz="2700">
                <a:solidFill>
                  <a:schemeClr val="lt1"/>
                </a:solidFill>
              </a:rPr>
              <a:t>c</a:t>
            </a:r>
            <a:r>
              <a:rPr b="1" lang="en-GB" sz="2700">
                <a:solidFill>
                  <a:schemeClr val="lt1"/>
                </a:solidFill>
              </a:rPr>
              <a:t>. Threads</a:t>
            </a:r>
            <a:endParaRPr b="1" sz="2700">
              <a:solidFill>
                <a:schemeClr val="lt1"/>
              </a:solidFill>
            </a:endParaRPr>
          </a:p>
          <a:p>
            <a:pPr indent="-400050" lvl="0" marL="457200" rtl="0" algn="l">
              <a:spcBef>
                <a:spcPts val="0"/>
              </a:spcBef>
              <a:spcAft>
                <a:spcPts val="0"/>
              </a:spcAft>
              <a:buClr>
                <a:srgbClr val="FED605"/>
              </a:buClr>
              <a:buSzPts val="2700"/>
              <a:buAutoNum type="arabicPeriod"/>
            </a:pPr>
            <a:r>
              <a:rPr b="1" lang="en-GB" sz="2700">
                <a:solidFill>
                  <a:schemeClr val="lt1"/>
                </a:solidFill>
              </a:rPr>
              <a:t>b. Parents (but only just…)</a:t>
            </a:r>
            <a:endParaRPr b="1" sz="1600">
              <a:solidFill>
                <a:schemeClr val="lt1"/>
              </a:solidFill>
            </a:endParaRPr>
          </a:p>
          <a:p>
            <a:pPr indent="-400050" lvl="0" marL="457200" rtl="0" algn="l">
              <a:spcBef>
                <a:spcPts val="0"/>
              </a:spcBef>
              <a:spcAft>
                <a:spcPts val="0"/>
              </a:spcAft>
              <a:buClr>
                <a:srgbClr val="FED605"/>
              </a:buClr>
              <a:buSzPts val="2700"/>
              <a:buAutoNum type="arabicPeriod"/>
            </a:pPr>
            <a:r>
              <a:rPr b="1" lang="en-GB" sz="2700">
                <a:solidFill>
                  <a:schemeClr val="lt1"/>
                </a:solidFill>
              </a:rPr>
              <a:t>a.</a:t>
            </a:r>
            <a:r>
              <a:rPr b="1" lang="en-GB" sz="2700">
                <a:solidFill>
                  <a:schemeClr val="lt1"/>
                </a:solidFill>
              </a:rPr>
              <a:t> 2.35 million users</a:t>
            </a:r>
            <a:endParaRPr b="1" sz="2700">
              <a:solidFill>
                <a:schemeClr val="lt1"/>
              </a:solidFill>
            </a:endParaRPr>
          </a:p>
        </p:txBody>
      </p:sp>
      <p:pic>
        <p:nvPicPr>
          <p:cNvPr id="237" name="Google Shape;237;p36"/>
          <p:cNvPicPr preferRelativeResize="0"/>
          <p:nvPr/>
        </p:nvPicPr>
        <p:blipFill>
          <a:blip r:embed="rId3">
            <a:alphaModFix/>
          </a:blip>
          <a:stretch>
            <a:fillRect/>
          </a:stretch>
        </p:blipFill>
        <p:spPr>
          <a:xfrm>
            <a:off x="7504025" y="4538715"/>
            <a:ext cx="1136850" cy="489600"/>
          </a:xfrm>
          <a:prstGeom prst="rect">
            <a:avLst/>
          </a:prstGeom>
          <a:noFill/>
          <a:ln>
            <a:noFill/>
          </a:ln>
        </p:spPr>
      </p:pic>
      <p:pic>
        <p:nvPicPr>
          <p:cNvPr id="238" name="Google Shape;238;p36"/>
          <p:cNvPicPr preferRelativeResize="0"/>
          <p:nvPr/>
        </p:nvPicPr>
        <p:blipFill>
          <a:blip r:embed="rId4">
            <a:alphaModFix/>
          </a:blip>
          <a:stretch>
            <a:fillRect/>
          </a:stretch>
        </p:blipFill>
        <p:spPr>
          <a:xfrm>
            <a:off x="8681475" y="4677927"/>
            <a:ext cx="183775" cy="232650"/>
          </a:xfrm>
          <a:prstGeom prst="rect">
            <a:avLst/>
          </a:prstGeom>
          <a:noFill/>
          <a:ln>
            <a:noFill/>
          </a:ln>
        </p:spPr>
      </p:pic>
      <p:sp>
        <p:nvSpPr>
          <p:cNvPr id="239" name="Google Shape;239;p36"/>
          <p:cNvSpPr/>
          <p:nvPr/>
        </p:nvSpPr>
        <p:spPr>
          <a:xfrm>
            <a:off x="588900" y="2253664"/>
            <a:ext cx="1563900" cy="1563900"/>
          </a:xfrm>
          <a:prstGeom prst="ellipse">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36"/>
          <p:cNvPicPr preferRelativeResize="0"/>
          <p:nvPr/>
        </p:nvPicPr>
        <p:blipFill rotWithShape="1">
          <a:blip r:embed="rId5">
            <a:alphaModFix/>
          </a:blip>
          <a:srcRect b="18992" l="27096" r="35997" t="16097"/>
          <a:stretch/>
        </p:blipFill>
        <p:spPr>
          <a:xfrm>
            <a:off x="673758" y="1731813"/>
            <a:ext cx="1234862" cy="2171875"/>
          </a:xfrm>
          <a:prstGeom prst="rect">
            <a:avLst/>
          </a:prstGeom>
          <a:noFill/>
          <a:ln>
            <a:noFill/>
          </a:ln>
        </p:spPr>
      </p:pic>
      <p:grpSp>
        <p:nvGrpSpPr>
          <p:cNvPr id="241" name="Google Shape;241;p36"/>
          <p:cNvGrpSpPr/>
          <p:nvPr/>
        </p:nvGrpSpPr>
        <p:grpSpPr>
          <a:xfrm>
            <a:off x="4074000" y="3949050"/>
            <a:ext cx="997800" cy="984900"/>
            <a:chOff x="4074000" y="3949050"/>
            <a:chExt cx="997800" cy="984900"/>
          </a:xfrm>
        </p:grpSpPr>
        <p:sp>
          <p:nvSpPr>
            <p:cNvPr id="242" name="Google Shape;242;p36"/>
            <p:cNvSpPr/>
            <p:nvPr/>
          </p:nvSpPr>
          <p:spPr>
            <a:xfrm>
              <a:off x="4074000" y="3949050"/>
              <a:ext cx="997800" cy="984900"/>
            </a:xfrm>
            <a:prstGeom prst="rect">
              <a:avLst/>
            </a:prstGeom>
            <a:solidFill>
              <a:srgbClr val="FDCF0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3" name="Google Shape;243;p36"/>
            <p:cNvPicPr preferRelativeResize="0"/>
            <p:nvPr/>
          </p:nvPicPr>
          <p:blipFill>
            <a:blip r:embed="rId6">
              <a:alphaModFix/>
            </a:blip>
            <a:stretch>
              <a:fillRect/>
            </a:stretch>
          </p:blipFill>
          <p:spPr>
            <a:xfrm>
              <a:off x="4125888" y="3990287"/>
              <a:ext cx="892225" cy="89222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37"/>
          <p:cNvSpPr txBox="1"/>
          <p:nvPr/>
        </p:nvSpPr>
        <p:spPr>
          <a:xfrm flipH="1">
            <a:off x="622800" y="1549875"/>
            <a:ext cx="7898400" cy="1388700"/>
          </a:xfrm>
          <a:prstGeom prst="rect">
            <a:avLst/>
          </a:prstGeom>
          <a:noFill/>
          <a:ln>
            <a:noFill/>
          </a:ln>
        </p:spPr>
        <p:txBody>
          <a:bodyPr anchorCtr="0" anchor="ctr" bIns="39025" lIns="78075" spcFirstLastPara="1" rIns="78075" wrap="square" tIns="39025">
            <a:noAutofit/>
          </a:bodyPr>
          <a:lstStyle/>
          <a:p>
            <a:pPr indent="0" lvl="0" marL="0" rtl="0" algn="ctr">
              <a:spcBef>
                <a:spcPts val="0"/>
              </a:spcBef>
              <a:spcAft>
                <a:spcPts val="0"/>
              </a:spcAft>
              <a:buClr>
                <a:srgbClr val="000000"/>
              </a:buClr>
              <a:buSzPts val="1100"/>
              <a:buFont typeface="Arial"/>
              <a:buNone/>
            </a:pPr>
            <a:r>
              <a:rPr b="1" lang="en-GB" sz="4800">
                <a:solidFill>
                  <a:srgbClr val="FF8EC2"/>
                </a:solidFill>
              </a:rPr>
              <a:t>Round 2</a:t>
            </a:r>
            <a:endParaRPr b="1" sz="4800">
              <a:solidFill>
                <a:srgbClr val="FF8EC2"/>
              </a:solidFill>
            </a:endParaRPr>
          </a:p>
          <a:p>
            <a:pPr indent="0" lvl="0" marL="0" rtl="0" algn="ctr">
              <a:spcBef>
                <a:spcPts val="0"/>
              </a:spcBef>
              <a:spcAft>
                <a:spcPts val="0"/>
              </a:spcAft>
              <a:buClr>
                <a:srgbClr val="000000"/>
              </a:buClr>
              <a:buSzPts val="1100"/>
              <a:buFont typeface="Arial"/>
              <a:buNone/>
            </a:pPr>
            <a:r>
              <a:rPr b="1" lang="en-GB" sz="4800">
                <a:solidFill>
                  <a:srgbClr val="37155C"/>
                </a:solidFill>
              </a:rPr>
              <a:t>“Let’s talk about</a:t>
            </a:r>
            <a:endParaRPr b="1" sz="4800">
              <a:solidFill>
                <a:srgbClr val="37155C"/>
              </a:solidFill>
            </a:endParaRPr>
          </a:p>
          <a:p>
            <a:pPr indent="0" lvl="0" marL="0" rtl="0" algn="ctr">
              <a:spcBef>
                <a:spcPts val="0"/>
              </a:spcBef>
              <a:spcAft>
                <a:spcPts val="0"/>
              </a:spcAft>
              <a:buClr>
                <a:srgbClr val="000000"/>
              </a:buClr>
              <a:buSzPts val="1100"/>
              <a:buFont typeface="Arial"/>
              <a:buNone/>
            </a:pPr>
            <a:r>
              <a:rPr b="1" lang="en-GB" sz="4800">
                <a:solidFill>
                  <a:srgbClr val="37155C"/>
                </a:solidFill>
              </a:rPr>
              <a:t>Virtual</a:t>
            </a:r>
            <a:r>
              <a:rPr b="1" lang="en-GB" sz="4800">
                <a:solidFill>
                  <a:srgbClr val="37155C"/>
                </a:solidFill>
              </a:rPr>
              <a:t> Reality”</a:t>
            </a:r>
            <a:endParaRPr b="1" sz="4800">
              <a:solidFill>
                <a:srgbClr val="37155C"/>
              </a:solidFill>
            </a:endParaRPr>
          </a:p>
        </p:txBody>
      </p:sp>
      <p:pic>
        <p:nvPicPr>
          <p:cNvPr id="249" name="Google Shape;249;p37"/>
          <p:cNvPicPr preferRelativeResize="0"/>
          <p:nvPr/>
        </p:nvPicPr>
        <p:blipFill>
          <a:blip r:embed="rId3">
            <a:alphaModFix/>
          </a:blip>
          <a:stretch>
            <a:fillRect/>
          </a:stretch>
        </p:blipFill>
        <p:spPr>
          <a:xfrm>
            <a:off x="7504025" y="4538715"/>
            <a:ext cx="1136850" cy="489600"/>
          </a:xfrm>
          <a:prstGeom prst="rect">
            <a:avLst/>
          </a:prstGeom>
          <a:noFill/>
          <a:ln>
            <a:noFill/>
          </a:ln>
        </p:spPr>
      </p:pic>
      <p:pic>
        <p:nvPicPr>
          <p:cNvPr id="250" name="Google Shape;250;p37"/>
          <p:cNvPicPr preferRelativeResize="0"/>
          <p:nvPr/>
        </p:nvPicPr>
        <p:blipFill>
          <a:blip r:embed="rId4">
            <a:alphaModFix/>
          </a:blip>
          <a:stretch>
            <a:fillRect/>
          </a:stretch>
        </p:blipFill>
        <p:spPr>
          <a:xfrm>
            <a:off x="7504063" y="4538724"/>
            <a:ext cx="1136773" cy="489574"/>
          </a:xfrm>
          <a:prstGeom prst="rect">
            <a:avLst/>
          </a:prstGeom>
          <a:noFill/>
          <a:ln>
            <a:noFill/>
          </a:ln>
        </p:spPr>
      </p:pic>
      <p:sp>
        <p:nvSpPr>
          <p:cNvPr id="251" name="Google Shape;251;p37"/>
          <p:cNvSpPr/>
          <p:nvPr/>
        </p:nvSpPr>
        <p:spPr>
          <a:xfrm>
            <a:off x="7297925" y="-772325"/>
            <a:ext cx="4071900" cy="40719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37"/>
          <p:cNvPicPr preferRelativeResize="0"/>
          <p:nvPr/>
        </p:nvPicPr>
        <p:blipFill>
          <a:blip r:embed="rId5">
            <a:alphaModFix/>
          </a:blip>
          <a:stretch>
            <a:fillRect/>
          </a:stretch>
        </p:blipFill>
        <p:spPr>
          <a:xfrm flipH="1">
            <a:off x="-1" y="3086200"/>
            <a:ext cx="2356201" cy="2057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pic>
        <p:nvPicPr>
          <p:cNvPr id="257" name="Google Shape;257;p38"/>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258" name="Google Shape;258;p38"/>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38"/>
          <p:cNvPicPr preferRelativeResize="0"/>
          <p:nvPr/>
        </p:nvPicPr>
        <p:blipFill rotWithShape="1">
          <a:blip r:embed="rId4">
            <a:alphaModFix/>
          </a:blip>
          <a:srcRect b="0" l="0" r="18293" t="0"/>
          <a:stretch/>
        </p:blipFill>
        <p:spPr>
          <a:xfrm flipH="1">
            <a:off x="6895951" y="2087675"/>
            <a:ext cx="2356349" cy="2883850"/>
          </a:xfrm>
          <a:prstGeom prst="rect">
            <a:avLst/>
          </a:prstGeom>
          <a:noFill/>
          <a:ln>
            <a:noFill/>
          </a:ln>
        </p:spPr>
      </p:pic>
      <p:sp>
        <p:nvSpPr>
          <p:cNvPr id="260" name="Google Shape;260;p38"/>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1" name="Google Shape;261;p38"/>
          <p:cNvPicPr preferRelativeResize="0"/>
          <p:nvPr/>
        </p:nvPicPr>
        <p:blipFill>
          <a:blip r:embed="rId5">
            <a:alphaModFix/>
          </a:blip>
          <a:stretch>
            <a:fillRect/>
          </a:stretch>
        </p:blipFill>
        <p:spPr>
          <a:xfrm>
            <a:off x="7504025" y="4538715"/>
            <a:ext cx="1136850" cy="489600"/>
          </a:xfrm>
          <a:prstGeom prst="rect">
            <a:avLst/>
          </a:prstGeom>
          <a:noFill/>
          <a:ln>
            <a:noFill/>
          </a:ln>
        </p:spPr>
      </p:pic>
      <p:pic>
        <p:nvPicPr>
          <p:cNvPr id="262" name="Google Shape;262;p38"/>
          <p:cNvPicPr preferRelativeResize="0"/>
          <p:nvPr/>
        </p:nvPicPr>
        <p:blipFill>
          <a:blip r:embed="rId6">
            <a:alphaModFix/>
          </a:blip>
          <a:stretch>
            <a:fillRect/>
          </a:stretch>
        </p:blipFill>
        <p:spPr>
          <a:xfrm>
            <a:off x="8681475" y="4677927"/>
            <a:ext cx="183775" cy="232650"/>
          </a:xfrm>
          <a:prstGeom prst="rect">
            <a:avLst/>
          </a:prstGeom>
          <a:noFill/>
          <a:ln>
            <a:noFill/>
          </a:ln>
        </p:spPr>
      </p:pic>
      <p:sp>
        <p:nvSpPr>
          <p:cNvPr id="263" name="Google Shape;263;p38"/>
          <p:cNvSpPr txBox="1"/>
          <p:nvPr>
            <p:ph type="title"/>
          </p:nvPr>
        </p:nvSpPr>
        <p:spPr>
          <a:xfrm>
            <a:off x="1699525" y="1019100"/>
            <a:ext cx="5429400" cy="2800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GB" sz="3000">
                <a:solidFill>
                  <a:srgbClr val="37155C"/>
                </a:solidFill>
                <a:latin typeface="Arial"/>
                <a:ea typeface="Arial"/>
                <a:cs typeface="Arial"/>
                <a:sym typeface="Arial"/>
              </a:rPr>
              <a:t>1</a:t>
            </a:r>
            <a:r>
              <a:rPr b="1" lang="en-GB" sz="3000">
                <a:solidFill>
                  <a:srgbClr val="37155C"/>
                </a:solidFill>
                <a:latin typeface="Arial"/>
                <a:ea typeface="Arial"/>
                <a:cs typeface="Arial"/>
                <a:sym typeface="Arial"/>
              </a:rPr>
              <a:t>. </a:t>
            </a:r>
            <a:r>
              <a:rPr b="1" lang="en-GB" sz="3000">
                <a:solidFill>
                  <a:srgbClr val="37155C"/>
                </a:solidFill>
                <a:latin typeface="Arial"/>
                <a:ea typeface="Arial"/>
                <a:cs typeface="Arial"/>
                <a:sym typeface="Arial"/>
              </a:rPr>
              <a:t>What is the </a:t>
            </a:r>
            <a:r>
              <a:rPr b="1" lang="en-GB" sz="3000">
                <a:solidFill>
                  <a:srgbClr val="37155C"/>
                </a:solidFill>
                <a:latin typeface="Arial"/>
                <a:ea typeface="Arial"/>
                <a:cs typeface="Arial"/>
                <a:sym typeface="Arial"/>
              </a:rPr>
              <a:t>‘metaverse’</a:t>
            </a:r>
            <a:r>
              <a:rPr b="1" lang="en-GB" sz="3000">
                <a:solidFill>
                  <a:srgbClr val="37155C"/>
                </a:solidFill>
                <a:latin typeface="Arial"/>
                <a:ea typeface="Arial"/>
                <a:cs typeface="Arial"/>
                <a:sym typeface="Arial"/>
              </a:rPr>
              <a:t>?</a:t>
            </a:r>
            <a:endParaRPr b="1" sz="3000">
              <a:solidFill>
                <a:srgbClr val="37155C"/>
              </a:solidFill>
              <a:latin typeface="Arial"/>
              <a:ea typeface="Arial"/>
              <a:cs typeface="Arial"/>
              <a:sym typeface="Arial"/>
            </a:endParaRPr>
          </a:p>
          <a:p>
            <a:pPr indent="-381000" lvl="0" marL="457200" rtl="0" algn="ctr">
              <a:lnSpc>
                <a:spcPct val="100000"/>
              </a:lnSpc>
              <a:spcBef>
                <a:spcPts val="2000"/>
              </a:spcBef>
              <a:spcAft>
                <a:spcPts val="0"/>
              </a:spcAft>
              <a:buClr>
                <a:schemeClr val="accent1"/>
              </a:buClr>
              <a:buSzPts val="2400"/>
              <a:buFont typeface="Arial"/>
              <a:buAutoNum type="alphaLcPeriod"/>
            </a:pPr>
            <a:r>
              <a:rPr b="1" lang="en-GB" sz="2400">
                <a:solidFill>
                  <a:schemeClr val="accent1"/>
                </a:solidFill>
                <a:latin typeface="Arial"/>
                <a:ea typeface="Arial"/>
                <a:cs typeface="Arial"/>
                <a:sym typeface="Arial"/>
              </a:rPr>
              <a:t>An interdimensional realm in the Marvel cinematic universe</a:t>
            </a:r>
            <a:endParaRPr b="1" sz="2400">
              <a:solidFill>
                <a:schemeClr val="accent1"/>
              </a:solidFill>
              <a:latin typeface="Arial"/>
              <a:ea typeface="Arial"/>
              <a:cs typeface="Arial"/>
              <a:sym typeface="Arial"/>
            </a:endParaRPr>
          </a:p>
          <a:p>
            <a:pPr indent="-381000" lvl="0" marL="457200" rtl="0" algn="ctr">
              <a:lnSpc>
                <a:spcPct val="100000"/>
              </a:lnSpc>
              <a:spcBef>
                <a:spcPts val="1000"/>
              </a:spcBef>
              <a:spcAft>
                <a:spcPts val="0"/>
              </a:spcAft>
              <a:buClr>
                <a:schemeClr val="accent1"/>
              </a:buClr>
              <a:buSzPts val="2400"/>
              <a:buFont typeface="Arial"/>
              <a:buAutoNum type="alphaLcPeriod"/>
            </a:pPr>
            <a:r>
              <a:rPr b="1" lang="en-GB" sz="2400">
                <a:solidFill>
                  <a:schemeClr val="accent1"/>
                </a:solidFill>
                <a:latin typeface="Arial"/>
                <a:ea typeface="Arial"/>
                <a:cs typeface="Arial"/>
                <a:sym typeface="Arial"/>
              </a:rPr>
              <a:t>A collection of virtual, interactive online spaces</a:t>
            </a:r>
            <a:endParaRPr b="1" sz="2400">
              <a:solidFill>
                <a:schemeClr val="accent1"/>
              </a:solidFill>
              <a:latin typeface="Arial"/>
              <a:ea typeface="Arial"/>
              <a:cs typeface="Arial"/>
              <a:sym typeface="Arial"/>
            </a:endParaRPr>
          </a:p>
          <a:p>
            <a:pPr indent="-381000" lvl="0" marL="457200" rtl="0" algn="ctr">
              <a:lnSpc>
                <a:spcPct val="100000"/>
              </a:lnSpc>
              <a:spcBef>
                <a:spcPts val="1000"/>
              </a:spcBef>
              <a:spcAft>
                <a:spcPts val="1000"/>
              </a:spcAft>
              <a:buClr>
                <a:schemeClr val="accent1"/>
              </a:buClr>
              <a:buSzPts val="2400"/>
              <a:buFont typeface="Arial"/>
              <a:buAutoNum type="alphaLcPeriod"/>
            </a:pPr>
            <a:r>
              <a:rPr b="1" lang="en-GB" sz="2400">
                <a:solidFill>
                  <a:schemeClr val="accent1"/>
                </a:solidFill>
                <a:latin typeface="Arial"/>
                <a:ea typeface="Arial"/>
                <a:cs typeface="Arial"/>
                <a:sym typeface="Arial"/>
              </a:rPr>
              <a:t>A new social media platform</a:t>
            </a:r>
            <a:endParaRPr b="1" sz="2400">
              <a:solidFill>
                <a:schemeClr val="accen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pic>
        <p:nvPicPr>
          <p:cNvPr id="268" name="Google Shape;268;p39"/>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269" name="Google Shape;269;p39"/>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9"/>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39"/>
          <p:cNvPicPr preferRelativeResize="0"/>
          <p:nvPr/>
        </p:nvPicPr>
        <p:blipFill>
          <a:blip r:embed="rId4">
            <a:alphaModFix/>
          </a:blip>
          <a:stretch>
            <a:fillRect/>
          </a:stretch>
        </p:blipFill>
        <p:spPr>
          <a:xfrm>
            <a:off x="7504025" y="4538715"/>
            <a:ext cx="1136850" cy="489600"/>
          </a:xfrm>
          <a:prstGeom prst="rect">
            <a:avLst/>
          </a:prstGeom>
          <a:noFill/>
          <a:ln>
            <a:noFill/>
          </a:ln>
        </p:spPr>
      </p:pic>
      <p:pic>
        <p:nvPicPr>
          <p:cNvPr id="272" name="Google Shape;272;p39"/>
          <p:cNvPicPr preferRelativeResize="0"/>
          <p:nvPr/>
        </p:nvPicPr>
        <p:blipFill>
          <a:blip r:embed="rId5">
            <a:alphaModFix/>
          </a:blip>
          <a:stretch>
            <a:fillRect/>
          </a:stretch>
        </p:blipFill>
        <p:spPr>
          <a:xfrm>
            <a:off x="8681475" y="4677927"/>
            <a:ext cx="183775" cy="232650"/>
          </a:xfrm>
          <a:prstGeom prst="rect">
            <a:avLst/>
          </a:prstGeom>
          <a:noFill/>
          <a:ln>
            <a:noFill/>
          </a:ln>
        </p:spPr>
      </p:pic>
      <p:sp>
        <p:nvSpPr>
          <p:cNvPr id="273" name="Google Shape;273;p39"/>
          <p:cNvSpPr txBox="1"/>
          <p:nvPr>
            <p:ph type="title"/>
          </p:nvPr>
        </p:nvSpPr>
        <p:spPr>
          <a:xfrm>
            <a:off x="656525" y="1251753"/>
            <a:ext cx="7077900" cy="26400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b="1" lang="en-GB" sz="2700">
                <a:solidFill>
                  <a:srgbClr val="37155C"/>
                </a:solidFill>
                <a:latin typeface="Arial"/>
                <a:ea typeface="Arial"/>
                <a:cs typeface="Arial"/>
                <a:sym typeface="Arial"/>
              </a:rPr>
              <a:t>2</a:t>
            </a:r>
            <a:r>
              <a:rPr b="1" lang="en-GB" sz="2700">
                <a:solidFill>
                  <a:srgbClr val="37155C"/>
                </a:solidFill>
                <a:latin typeface="Arial"/>
                <a:ea typeface="Arial"/>
                <a:cs typeface="Arial"/>
                <a:sym typeface="Arial"/>
              </a:rPr>
              <a:t>. The term ‘parental supervision’ </a:t>
            </a:r>
            <a:br>
              <a:rPr b="1" lang="en-GB" sz="2700">
                <a:solidFill>
                  <a:srgbClr val="37155C"/>
                </a:solidFill>
                <a:latin typeface="Arial"/>
                <a:ea typeface="Arial"/>
                <a:cs typeface="Arial"/>
                <a:sym typeface="Arial"/>
              </a:rPr>
            </a:br>
            <a:r>
              <a:rPr b="1" lang="en-GB" sz="2700">
                <a:solidFill>
                  <a:srgbClr val="37155C"/>
                </a:solidFill>
                <a:latin typeface="Arial"/>
                <a:ea typeface="Arial"/>
                <a:cs typeface="Arial"/>
                <a:sym typeface="Arial"/>
              </a:rPr>
              <a:t>refers to…</a:t>
            </a:r>
            <a:endParaRPr b="1" sz="2700">
              <a:solidFill>
                <a:srgbClr val="37155C"/>
              </a:solidFill>
              <a:latin typeface="Arial"/>
              <a:ea typeface="Arial"/>
              <a:cs typeface="Arial"/>
              <a:sym typeface="Arial"/>
            </a:endParaRPr>
          </a:p>
          <a:p>
            <a:pPr indent="-400050" lvl="0" marL="457200" rtl="0" algn="ctr">
              <a:lnSpc>
                <a:spcPct val="115000"/>
              </a:lnSpc>
              <a:spcBef>
                <a:spcPts val="200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Co-gaming with a parent</a:t>
            </a:r>
            <a:endParaRPr b="1" sz="2700">
              <a:solidFill>
                <a:schemeClr val="accent1"/>
              </a:solidFill>
              <a:latin typeface="Arial"/>
              <a:ea typeface="Arial"/>
              <a:cs typeface="Arial"/>
              <a:sym typeface="Arial"/>
            </a:endParaRPr>
          </a:p>
          <a:p>
            <a:pPr indent="-400050" lvl="0" marL="457200" rtl="0" algn="ctr">
              <a:lnSpc>
                <a:spcPct val="115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Making a parent a ‘friend’    </a:t>
            </a:r>
            <a:endParaRPr b="1" sz="2700">
              <a:solidFill>
                <a:schemeClr val="accent1"/>
              </a:solidFill>
              <a:latin typeface="Arial"/>
              <a:ea typeface="Arial"/>
              <a:cs typeface="Arial"/>
              <a:sym typeface="Arial"/>
            </a:endParaRPr>
          </a:p>
          <a:p>
            <a:pPr indent="-400050" lvl="0" marL="457200" rtl="0" algn="ctr">
              <a:lnSpc>
                <a:spcPct val="115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A range of tools </a:t>
            </a:r>
            <a:r>
              <a:rPr b="1" lang="en-GB" sz="2700">
                <a:solidFill>
                  <a:schemeClr val="accent1"/>
                </a:solidFill>
                <a:latin typeface="Arial"/>
                <a:ea typeface="Arial"/>
                <a:cs typeface="Arial"/>
                <a:sym typeface="Arial"/>
              </a:rPr>
              <a:t>for families</a:t>
            </a:r>
            <a:endParaRPr b="1" sz="2700">
              <a:solidFill>
                <a:schemeClr val="accent1"/>
              </a:solidFill>
              <a:latin typeface="Arial"/>
              <a:ea typeface="Arial"/>
              <a:cs typeface="Arial"/>
              <a:sym typeface="Arial"/>
            </a:endParaRPr>
          </a:p>
        </p:txBody>
      </p:sp>
      <p:pic>
        <p:nvPicPr>
          <p:cNvPr id="274" name="Google Shape;274;p39"/>
          <p:cNvPicPr preferRelativeResize="0"/>
          <p:nvPr/>
        </p:nvPicPr>
        <p:blipFill rotWithShape="1">
          <a:blip r:embed="rId6">
            <a:alphaModFix/>
          </a:blip>
          <a:srcRect b="0" l="0" r="18293" t="0"/>
          <a:stretch/>
        </p:blipFill>
        <p:spPr>
          <a:xfrm flipH="1">
            <a:off x="6895951" y="2087675"/>
            <a:ext cx="2356349" cy="2883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pic>
        <p:nvPicPr>
          <p:cNvPr id="279" name="Google Shape;279;p40"/>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280" name="Google Shape;280;p40"/>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0"/>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40"/>
          <p:cNvPicPr preferRelativeResize="0"/>
          <p:nvPr/>
        </p:nvPicPr>
        <p:blipFill>
          <a:blip r:embed="rId4">
            <a:alphaModFix/>
          </a:blip>
          <a:stretch>
            <a:fillRect/>
          </a:stretch>
        </p:blipFill>
        <p:spPr>
          <a:xfrm>
            <a:off x="7504025" y="4538715"/>
            <a:ext cx="1136850" cy="489600"/>
          </a:xfrm>
          <a:prstGeom prst="rect">
            <a:avLst/>
          </a:prstGeom>
          <a:noFill/>
          <a:ln>
            <a:noFill/>
          </a:ln>
        </p:spPr>
      </p:pic>
      <p:pic>
        <p:nvPicPr>
          <p:cNvPr id="283" name="Google Shape;283;p40"/>
          <p:cNvPicPr preferRelativeResize="0"/>
          <p:nvPr/>
        </p:nvPicPr>
        <p:blipFill>
          <a:blip r:embed="rId5">
            <a:alphaModFix/>
          </a:blip>
          <a:stretch>
            <a:fillRect/>
          </a:stretch>
        </p:blipFill>
        <p:spPr>
          <a:xfrm>
            <a:off x="8681475" y="4677927"/>
            <a:ext cx="183775" cy="232650"/>
          </a:xfrm>
          <a:prstGeom prst="rect">
            <a:avLst/>
          </a:prstGeom>
          <a:noFill/>
          <a:ln>
            <a:noFill/>
          </a:ln>
        </p:spPr>
      </p:pic>
      <p:sp>
        <p:nvSpPr>
          <p:cNvPr id="284" name="Google Shape;284;p40"/>
          <p:cNvSpPr txBox="1"/>
          <p:nvPr>
            <p:ph type="title"/>
          </p:nvPr>
        </p:nvSpPr>
        <p:spPr>
          <a:xfrm>
            <a:off x="1033050" y="1251753"/>
            <a:ext cx="7077900" cy="2640000"/>
          </a:xfrm>
          <a:prstGeom prst="rect">
            <a:avLst/>
          </a:prstGeom>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None/>
            </a:pPr>
            <a:r>
              <a:rPr b="1" lang="en-GB" sz="3300">
                <a:solidFill>
                  <a:srgbClr val="37155C"/>
                </a:solidFill>
                <a:latin typeface="Arial"/>
                <a:ea typeface="Arial"/>
                <a:cs typeface="Arial"/>
                <a:sym typeface="Arial"/>
              </a:rPr>
              <a:t>3</a:t>
            </a:r>
            <a:r>
              <a:rPr b="1" lang="en-GB" sz="3300">
                <a:solidFill>
                  <a:srgbClr val="37155C"/>
                </a:solidFill>
                <a:latin typeface="Arial"/>
                <a:ea typeface="Arial"/>
                <a:cs typeface="Arial"/>
                <a:sym typeface="Arial"/>
              </a:rPr>
              <a:t>. The first virtual reality headset appeared in which year?</a:t>
            </a:r>
            <a:endParaRPr b="1" sz="3300">
              <a:solidFill>
                <a:srgbClr val="37155C"/>
              </a:solidFill>
              <a:latin typeface="Arial"/>
              <a:ea typeface="Arial"/>
              <a:cs typeface="Arial"/>
              <a:sym typeface="Arial"/>
            </a:endParaRPr>
          </a:p>
          <a:p>
            <a:pPr indent="-417194" lvl="0" marL="457200" rtl="0" algn="ctr">
              <a:lnSpc>
                <a:spcPct val="115000"/>
              </a:lnSpc>
              <a:spcBef>
                <a:spcPts val="2000"/>
              </a:spcBef>
              <a:spcAft>
                <a:spcPts val="0"/>
              </a:spcAft>
              <a:buClr>
                <a:schemeClr val="accent1"/>
              </a:buClr>
              <a:buSzPct val="100000"/>
              <a:buFont typeface="Arial"/>
              <a:buAutoNum type="alphaLcPeriod"/>
            </a:pPr>
            <a:r>
              <a:rPr b="1" lang="en-GB" sz="3300">
                <a:solidFill>
                  <a:schemeClr val="accent1"/>
                </a:solidFill>
                <a:latin typeface="Arial"/>
                <a:ea typeface="Arial"/>
                <a:cs typeface="Arial"/>
                <a:sym typeface="Arial"/>
              </a:rPr>
              <a:t>1968</a:t>
            </a:r>
            <a:endParaRPr b="1" sz="3300">
              <a:solidFill>
                <a:schemeClr val="accent1"/>
              </a:solidFill>
              <a:latin typeface="Arial"/>
              <a:ea typeface="Arial"/>
              <a:cs typeface="Arial"/>
              <a:sym typeface="Arial"/>
            </a:endParaRPr>
          </a:p>
          <a:p>
            <a:pPr indent="-417194" lvl="0" marL="457200" rtl="0" algn="ctr">
              <a:lnSpc>
                <a:spcPct val="115000"/>
              </a:lnSpc>
              <a:spcBef>
                <a:spcPts val="0"/>
              </a:spcBef>
              <a:spcAft>
                <a:spcPts val="0"/>
              </a:spcAft>
              <a:buClr>
                <a:schemeClr val="accent1"/>
              </a:buClr>
              <a:buSzPct val="100000"/>
              <a:buFont typeface="Arial"/>
              <a:buAutoNum type="alphaLcPeriod"/>
            </a:pPr>
            <a:r>
              <a:rPr b="1" lang="en-GB" sz="3300">
                <a:solidFill>
                  <a:schemeClr val="accent1"/>
                </a:solidFill>
                <a:latin typeface="Arial"/>
                <a:ea typeface="Arial"/>
                <a:cs typeface="Arial"/>
                <a:sym typeface="Arial"/>
              </a:rPr>
              <a:t>1996</a:t>
            </a:r>
            <a:endParaRPr b="1" sz="3300">
              <a:solidFill>
                <a:schemeClr val="accent1"/>
              </a:solidFill>
              <a:latin typeface="Arial"/>
              <a:ea typeface="Arial"/>
              <a:cs typeface="Arial"/>
              <a:sym typeface="Arial"/>
            </a:endParaRPr>
          </a:p>
          <a:p>
            <a:pPr indent="-417194" lvl="0" marL="457200" rtl="0" algn="ctr">
              <a:lnSpc>
                <a:spcPct val="115000"/>
              </a:lnSpc>
              <a:spcBef>
                <a:spcPts val="0"/>
              </a:spcBef>
              <a:spcAft>
                <a:spcPts val="0"/>
              </a:spcAft>
              <a:buClr>
                <a:schemeClr val="accent1"/>
              </a:buClr>
              <a:buSzPct val="100000"/>
              <a:buFont typeface="Arial"/>
              <a:buAutoNum type="alphaLcPeriod"/>
            </a:pPr>
            <a:r>
              <a:rPr b="1" lang="en-GB" sz="3300">
                <a:solidFill>
                  <a:schemeClr val="accent1"/>
                </a:solidFill>
                <a:latin typeface="Arial"/>
                <a:ea typeface="Arial"/>
                <a:cs typeface="Arial"/>
                <a:sym typeface="Arial"/>
              </a:rPr>
              <a:t>2012</a:t>
            </a:r>
            <a:endParaRPr b="1" sz="3000">
              <a:solidFill>
                <a:schemeClr val="accent1"/>
              </a:solidFill>
              <a:latin typeface="Arial"/>
              <a:ea typeface="Arial"/>
              <a:cs typeface="Arial"/>
              <a:sym typeface="Arial"/>
            </a:endParaRPr>
          </a:p>
        </p:txBody>
      </p:sp>
      <p:pic>
        <p:nvPicPr>
          <p:cNvPr id="285" name="Google Shape;285;p40"/>
          <p:cNvPicPr preferRelativeResize="0"/>
          <p:nvPr/>
        </p:nvPicPr>
        <p:blipFill rotWithShape="1">
          <a:blip r:embed="rId6">
            <a:alphaModFix/>
          </a:blip>
          <a:srcRect b="0" l="0" r="18293" t="0"/>
          <a:stretch/>
        </p:blipFill>
        <p:spPr>
          <a:xfrm flipH="1">
            <a:off x="6895951" y="2087675"/>
            <a:ext cx="2356349" cy="288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3"/>
          <p:cNvPicPr preferRelativeResize="0"/>
          <p:nvPr/>
        </p:nvPicPr>
        <p:blipFill rotWithShape="1">
          <a:blip r:embed="rId3">
            <a:alphaModFix/>
          </a:blip>
          <a:srcRect b="0" l="0" r="0" t="0"/>
          <a:stretch/>
        </p:blipFill>
        <p:spPr>
          <a:xfrm>
            <a:off x="5171440" y="2048933"/>
            <a:ext cx="5112848" cy="5143499"/>
          </a:xfrm>
          <a:prstGeom prst="rect">
            <a:avLst/>
          </a:prstGeom>
          <a:noFill/>
          <a:ln>
            <a:noFill/>
          </a:ln>
        </p:spPr>
      </p:pic>
      <p:pic>
        <p:nvPicPr>
          <p:cNvPr id="108" name="Google Shape;108;p23"/>
          <p:cNvPicPr preferRelativeResize="0"/>
          <p:nvPr/>
        </p:nvPicPr>
        <p:blipFill rotWithShape="1">
          <a:blip r:embed="rId4">
            <a:alphaModFix/>
          </a:blip>
          <a:srcRect b="0" l="0" r="0" t="0"/>
          <a:stretch/>
        </p:blipFill>
        <p:spPr>
          <a:xfrm>
            <a:off x="4741756" y="1418399"/>
            <a:ext cx="3790949" cy="3790949"/>
          </a:xfrm>
          <a:prstGeom prst="rect">
            <a:avLst/>
          </a:prstGeom>
          <a:noFill/>
          <a:ln>
            <a:noFill/>
          </a:ln>
        </p:spPr>
      </p:pic>
      <p:sp>
        <p:nvSpPr>
          <p:cNvPr id="109" name="Google Shape;109;p23"/>
          <p:cNvSpPr txBox="1"/>
          <p:nvPr/>
        </p:nvSpPr>
        <p:spPr>
          <a:xfrm>
            <a:off x="1176825" y="1549663"/>
            <a:ext cx="3652500" cy="2087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6000"/>
              <a:buFont typeface="Arial"/>
              <a:buNone/>
            </a:pPr>
            <a:r>
              <a:rPr b="1" i="0" lang="en-GB" sz="4800" u="none" cap="none" strike="noStrike">
                <a:solidFill>
                  <a:srgbClr val="202647"/>
                </a:solidFill>
              </a:rPr>
              <a:t>Welcome</a:t>
            </a:r>
            <a:r>
              <a:rPr b="1" i="0" lang="en-GB" sz="4800" u="none" cap="none" strike="noStrike">
                <a:solidFill>
                  <a:srgbClr val="202647"/>
                </a:solidFill>
              </a:rPr>
              <a:t> to your Digital</a:t>
            </a:r>
            <a:br>
              <a:rPr b="1" i="0" lang="en-GB" sz="4800" u="none" cap="none" strike="noStrike">
                <a:solidFill>
                  <a:srgbClr val="202647"/>
                </a:solidFill>
              </a:rPr>
            </a:br>
            <a:r>
              <a:rPr b="1" i="0" lang="en-GB" sz="4800" u="none" cap="none" strike="noStrike">
                <a:solidFill>
                  <a:srgbClr val="202647"/>
                </a:solidFill>
              </a:rPr>
              <a:t>Family!</a:t>
            </a:r>
            <a:endParaRPr b="1" i="0" sz="4800" u="none" cap="none" strike="noStrike">
              <a:solidFill>
                <a:srgbClr val="202647"/>
              </a:solidFill>
            </a:endParaRPr>
          </a:p>
        </p:txBody>
      </p:sp>
      <p:pic>
        <p:nvPicPr>
          <p:cNvPr id="110" name="Google Shape;110;p23"/>
          <p:cNvPicPr preferRelativeResize="0"/>
          <p:nvPr/>
        </p:nvPicPr>
        <p:blipFill rotWithShape="1">
          <a:blip r:embed="rId5">
            <a:alphaModFix/>
          </a:blip>
          <a:srcRect b="0" l="0" r="0" t="0"/>
          <a:stretch/>
        </p:blipFill>
        <p:spPr>
          <a:xfrm flipH="1">
            <a:off x="793925" y="1490762"/>
            <a:ext cx="154550" cy="2161975"/>
          </a:xfrm>
          <a:prstGeom prst="rect">
            <a:avLst/>
          </a:prstGeom>
          <a:noFill/>
          <a:ln>
            <a:noFill/>
          </a:ln>
        </p:spPr>
      </p:pic>
      <p:pic>
        <p:nvPicPr>
          <p:cNvPr id="111" name="Google Shape;111;p23"/>
          <p:cNvPicPr preferRelativeResize="0"/>
          <p:nvPr/>
        </p:nvPicPr>
        <p:blipFill>
          <a:blip r:embed="rId6">
            <a:alphaModFix/>
          </a:blip>
          <a:stretch>
            <a:fillRect/>
          </a:stretch>
        </p:blipFill>
        <p:spPr>
          <a:xfrm>
            <a:off x="7504025" y="4538715"/>
            <a:ext cx="1136850" cy="489600"/>
          </a:xfrm>
          <a:prstGeom prst="rect">
            <a:avLst/>
          </a:prstGeom>
          <a:noFill/>
          <a:ln>
            <a:noFill/>
          </a:ln>
        </p:spPr>
      </p:pic>
      <p:pic>
        <p:nvPicPr>
          <p:cNvPr id="112" name="Google Shape;112;p23"/>
          <p:cNvPicPr preferRelativeResize="0"/>
          <p:nvPr/>
        </p:nvPicPr>
        <p:blipFill>
          <a:blip r:embed="rId7">
            <a:alphaModFix/>
          </a:blip>
          <a:stretch>
            <a:fillRect/>
          </a:stretch>
        </p:blipFill>
        <p:spPr>
          <a:xfrm>
            <a:off x="8685406" y="4686487"/>
            <a:ext cx="175925" cy="2236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pic>
        <p:nvPicPr>
          <p:cNvPr id="290" name="Google Shape;290;p41"/>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291" name="Google Shape;291;p41"/>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 name="Google Shape;292;p41"/>
          <p:cNvPicPr preferRelativeResize="0"/>
          <p:nvPr/>
        </p:nvPicPr>
        <p:blipFill rotWithShape="1">
          <a:blip r:embed="rId4">
            <a:alphaModFix/>
          </a:blip>
          <a:srcRect b="0" l="0" r="18293" t="0"/>
          <a:stretch/>
        </p:blipFill>
        <p:spPr>
          <a:xfrm flipH="1">
            <a:off x="6895951" y="2087675"/>
            <a:ext cx="2356349" cy="2883850"/>
          </a:xfrm>
          <a:prstGeom prst="rect">
            <a:avLst/>
          </a:prstGeom>
          <a:noFill/>
          <a:ln>
            <a:noFill/>
          </a:ln>
        </p:spPr>
      </p:pic>
      <p:sp>
        <p:nvSpPr>
          <p:cNvPr id="293" name="Google Shape;293;p41"/>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41"/>
          <p:cNvPicPr preferRelativeResize="0"/>
          <p:nvPr/>
        </p:nvPicPr>
        <p:blipFill>
          <a:blip r:embed="rId5">
            <a:alphaModFix/>
          </a:blip>
          <a:stretch>
            <a:fillRect/>
          </a:stretch>
        </p:blipFill>
        <p:spPr>
          <a:xfrm>
            <a:off x="7504025" y="4538715"/>
            <a:ext cx="1136850" cy="489600"/>
          </a:xfrm>
          <a:prstGeom prst="rect">
            <a:avLst/>
          </a:prstGeom>
          <a:noFill/>
          <a:ln>
            <a:noFill/>
          </a:ln>
        </p:spPr>
      </p:pic>
      <p:pic>
        <p:nvPicPr>
          <p:cNvPr id="295" name="Google Shape;295;p41"/>
          <p:cNvPicPr preferRelativeResize="0"/>
          <p:nvPr/>
        </p:nvPicPr>
        <p:blipFill>
          <a:blip r:embed="rId6">
            <a:alphaModFix/>
          </a:blip>
          <a:stretch>
            <a:fillRect/>
          </a:stretch>
        </p:blipFill>
        <p:spPr>
          <a:xfrm>
            <a:off x="8681475" y="4677927"/>
            <a:ext cx="183775" cy="232650"/>
          </a:xfrm>
          <a:prstGeom prst="rect">
            <a:avLst/>
          </a:prstGeom>
          <a:noFill/>
          <a:ln>
            <a:noFill/>
          </a:ln>
        </p:spPr>
      </p:pic>
      <p:sp>
        <p:nvSpPr>
          <p:cNvPr id="296" name="Google Shape;296;p41"/>
          <p:cNvSpPr txBox="1"/>
          <p:nvPr>
            <p:ph type="title"/>
          </p:nvPr>
        </p:nvSpPr>
        <p:spPr>
          <a:xfrm>
            <a:off x="1033050" y="1251753"/>
            <a:ext cx="7077900" cy="2640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sz="2700">
                <a:solidFill>
                  <a:srgbClr val="37155C"/>
                </a:solidFill>
                <a:latin typeface="Arial"/>
                <a:ea typeface="Arial"/>
                <a:cs typeface="Arial"/>
                <a:sym typeface="Arial"/>
              </a:rPr>
              <a:t>4. In virtual realities, a ‘personal boundary or bubble’ refers to</a:t>
            </a:r>
            <a:r>
              <a:rPr b="1" lang="en-GB" sz="2700">
                <a:solidFill>
                  <a:srgbClr val="37155C"/>
                </a:solidFill>
                <a:latin typeface="Arial"/>
                <a:ea typeface="Arial"/>
                <a:cs typeface="Arial"/>
                <a:sym typeface="Arial"/>
              </a:rPr>
              <a:t>…?</a:t>
            </a:r>
            <a:endParaRPr b="1" sz="2700">
              <a:solidFill>
                <a:srgbClr val="37155C"/>
              </a:solidFill>
              <a:latin typeface="Arial"/>
              <a:ea typeface="Arial"/>
              <a:cs typeface="Arial"/>
              <a:sym typeface="Arial"/>
            </a:endParaRPr>
          </a:p>
          <a:p>
            <a:pPr indent="-381000" lvl="0" marL="457200" rtl="0" algn="ctr">
              <a:lnSpc>
                <a:spcPct val="115000"/>
              </a:lnSpc>
              <a:spcBef>
                <a:spcPts val="2000"/>
              </a:spcBef>
              <a:spcAft>
                <a:spcPts val="0"/>
              </a:spcAft>
              <a:buClr>
                <a:schemeClr val="accent1"/>
              </a:buClr>
              <a:buSzPts val="2400"/>
              <a:buFont typeface="Arial"/>
              <a:buAutoNum type="alphaLcPeriod"/>
            </a:pPr>
            <a:r>
              <a:rPr b="1" lang="en-GB" sz="2400">
                <a:solidFill>
                  <a:schemeClr val="accent1"/>
                </a:solidFill>
                <a:latin typeface="Arial"/>
                <a:ea typeface="Arial"/>
                <a:cs typeface="Arial"/>
                <a:sym typeface="Arial"/>
              </a:rPr>
              <a:t>A screen time limit</a:t>
            </a:r>
            <a:endParaRPr b="1" sz="2400">
              <a:solidFill>
                <a:schemeClr val="accent1"/>
              </a:solidFill>
              <a:latin typeface="Arial"/>
              <a:ea typeface="Arial"/>
              <a:cs typeface="Arial"/>
              <a:sym typeface="Arial"/>
            </a:endParaRPr>
          </a:p>
          <a:p>
            <a:pPr indent="-381000" lvl="0" marL="457200" rtl="0" algn="ctr">
              <a:lnSpc>
                <a:spcPct val="115000"/>
              </a:lnSpc>
              <a:spcBef>
                <a:spcPts val="0"/>
              </a:spcBef>
              <a:spcAft>
                <a:spcPts val="0"/>
              </a:spcAft>
              <a:buClr>
                <a:schemeClr val="accent1"/>
              </a:buClr>
              <a:buSzPts val="2400"/>
              <a:buFont typeface="Arial"/>
              <a:buAutoNum type="alphaLcPeriod"/>
            </a:pPr>
            <a:r>
              <a:rPr b="1" lang="en-GB" sz="2400">
                <a:solidFill>
                  <a:schemeClr val="accent1"/>
                </a:solidFill>
                <a:latin typeface="Arial"/>
                <a:ea typeface="Arial"/>
                <a:cs typeface="Arial"/>
                <a:sym typeface="Arial"/>
              </a:rPr>
              <a:t>A space for solo-gaming </a:t>
            </a:r>
            <a:endParaRPr b="1" sz="2400">
              <a:solidFill>
                <a:schemeClr val="accent1"/>
              </a:solidFill>
              <a:latin typeface="Arial"/>
              <a:ea typeface="Arial"/>
              <a:cs typeface="Arial"/>
              <a:sym typeface="Arial"/>
            </a:endParaRPr>
          </a:p>
          <a:p>
            <a:pPr indent="-400050" lvl="0" marL="457200" rtl="0" algn="ctr">
              <a:lnSpc>
                <a:spcPct val="115000"/>
              </a:lnSpc>
              <a:spcBef>
                <a:spcPts val="0"/>
              </a:spcBef>
              <a:spcAft>
                <a:spcPts val="0"/>
              </a:spcAft>
              <a:buClr>
                <a:schemeClr val="accent1"/>
              </a:buClr>
              <a:buSzPts val="2700"/>
              <a:buFont typeface="Proxima Nova"/>
              <a:buAutoNum type="alphaLcPeriod"/>
            </a:pPr>
            <a:r>
              <a:rPr b="1" lang="en-GB" sz="2400">
                <a:solidFill>
                  <a:schemeClr val="accent1"/>
                </a:solidFill>
                <a:latin typeface="Arial"/>
                <a:ea typeface="Arial"/>
                <a:cs typeface="Arial"/>
                <a:sym typeface="Arial"/>
              </a:rPr>
              <a:t>A space around </a:t>
            </a:r>
            <a:r>
              <a:rPr b="1" lang="en-GB" sz="2400">
                <a:solidFill>
                  <a:schemeClr val="accent1"/>
                </a:solidFill>
                <a:latin typeface="Arial"/>
                <a:ea typeface="Arial"/>
                <a:cs typeface="Arial"/>
                <a:sym typeface="Arial"/>
              </a:rPr>
              <a:t>your avatar</a:t>
            </a:r>
            <a:r>
              <a:rPr b="1" lang="en-GB" sz="2700">
                <a:solidFill>
                  <a:srgbClr val="5F7DDC"/>
                </a:solidFill>
                <a:latin typeface="Proxima Nova"/>
                <a:ea typeface="Proxima Nova"/>
                <a:cs typeface="Proxima Nova"/>
                <a:sym typeface="Proxima Nova"/>
              </a:rPr>
              <a:t> </a:t>
            </a:r>
            <a:endParaRPr sz="2700">
              <a:solidFill>
                <a:srgbClr val="37155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pic>
        <p:nvPicPr>
          <p:cNvPr id="301" name="Google Shape;301;p42"/>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302" name="Google Shape;302;p42"/>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42"/>
          <p:cNvPicPr preferRelativeResize="0"/>
          <p:nvPr/>
        </p:nvPicPr>
        <p:blipFill rotWithShape="1">
          <a:blip r:embed="rId4">
            <a:alphaModFix/>
          </a:blip>
          <a:srcRect b="0" l="0" r="18293" t="0"/>
          <a:stretch/>
        </p:blipFill>
        <p:spPr>
          <a:xfrm flipH="1">
            <a:off x="6895951" y="2087675"/>
            <a:ext cx="2356349" cy="2883850"/>
          </a:xfrm>
          <a:prstGeom prst="rect">
            <a:avLst/>
          </a:prstGeom>
          <a:noFill/>
          <a:ln>
            <a:noFill/>
          </a:ln>
        </p:spPr>
      </p:pic>
      <p:sp>
        <p:nvSpPr>
          <p:cNvPr id="304" name="Google Shape;304;p42"/>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 name="Google Shape;305;p42"/>
          <p:cNvPicPr preferRelativeResize="0"/>
          <p:nvPr/>
        </p:nvPicPr>
        <p:blipFill>
          <a:blip r:embed="rId5">
            <a:alphaModFix/>
          </a:blip>
          <a:stretch>
            <a:fillRect/>
          </a:stretch>
        </p:blipFill>
        <p:spPr>
          <a:xfrm>
            <a:off x="7504025" y="4538715"/>
            <a:ext cx="1136850" cy="489600"/>
          </a:xfrm>
          <a:prstGeom prst="rect">
            <a:avLst/>
          </a:prstGeom>
          <a:noFill/>
          <a:ln>
            <a:noFill/>
          </a:ln>
        </p:spPr>
      </p:pic>
      <p:pic>
        <p:nvPicPr>
          <p:cNvPr id="306" name="Google Shape;306;p42"/>
          <p:cNvPicPr preferRelativeResize="0"/>
          <p:nvPr/>
        </p:nvPicPr>
        <p:blipFill>
          <a:blip r:embed="rId6">
            <a:alphaModFix/>
          </a:blip>
          <a:stretch>
            <a:fillRect/>
          </a:stretch>
        </p:blipFill>
        <p:spPr>
          <a:xfrm>
            <a:off x="8681475" y="4677927"/>
            <a:ext cx="183775" cy="232650"/>
          </a:xfrm>
          <a:prstGeom prst="rect">
            <a:avLst/>
          </a:prstGeom>
          <a:noFill/>
          <a:ln>
            <a:noFill/>
          </a:ln>
        </p:spPr>
      </p:pic>
      <p:sp>
        <p:nvSpPr>
          <p:cNvPr id="307" name="Google Shape;307;p42"/>
          <p:cNvSpPr txBox="1"/>
          <p:nvPr>
            <p:ph type="title"/>
          </p:nvPr>
        </p:nvSpPr>
        <p:spPr>
          <a:xfrm>
            <a:off x="1033050" y="1251753"/>
            <a:ext cx="7077900" cy="264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37155C"/>
                </a:solidFill>
                <a:latin typeface="Arial"/>
                <a:ea typeface="Arial"/>
                <a:cs typeface="Arial"/>
                <a:sym typeface="Arial"/>
              </a:rPr>
              <a:t>5</a:t>
            </a:r>
            <a:r>
              <a:rPr b="1" lang="en-GB" sz="2700">
                <a:solidFill>
                  <a:srgbClr val="37155C"/>
                </a:solidFill>
                <a:latin typeface="Arial"/>
                <a:ea typeface="Arial"/>
                <a:cs typeface="Arial"/>
                <a:sym typeface="Arial"/>
              </a:rPr>
              <a:t>. Over 170 million people used virtual reality tech in 2022. But which country used it the most?</a:t>
            </a:r>
            <a:endParaRPr b="1" sz="2700">
              <a:solidFill>
                <a:srgbClr val="37155C"/>
              </a:solidFill>
              <a:latin typeface="Arial"/>
              <a:ea typeface="Arial"/>
              <a:cs typeface="Arial"/>
              <a:sym typeface="Arial"/>
            </a:endParaRPr>
          </a:p>
          <a:p>
            <a:pPr indent="-400050" lvl="0" marL="457200" rtl="0" algn="ctr">
              <a:lnSpc>
                <a:spcPct val="115000"/>
              </a:lnSpc>
              <a:spcBef>
                <a:spcPts val="200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USA</a:t>
            </a:r>
            <a:endParaRPr b="1" sz="2700">
              <a:solidFill>
                <a:schemeClr val="accent1"/>
              </a:solidFill>
              <a:latin typeface="Arial"/>
              <a:ea typeface="Arial"/>
              <a:cs typeface="Arial"/>
              <a:sym typeface="Arial"/>
            </a:endParaRPr>
          </a:p>
          <a:p>
            <a:pPr indent="-400050" lvl="0" marL="457200" rtl="0" algn="ctr">
              <a:lnSpc>
                <a:spcPct val="115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China</a:t>
            </a:r>
            <a:endParaRPr b="1" sz="2700">
              <a:solidFill>
                <a:schemeClr val="accent1"/>
              </a:solidFill>
              <a:latin typeface="Arial"/>
              <a:ea typeface="Arial"/>
              <a:cs typeface="Arial"/>
              <a:sym typeface="Arial"/>
            </a:endParaRPr>
          </a:p>
          <a:p>
            <a:pPr indent="-400050" lvl="0" marL="457200" rtl="0" algn="ctr">
              <a:lnSpc>
                <a:spcPct val="115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UK</a:t>
            </a:r>
            <a:endParaRPr b="1" sz="2700">
              <a:solidFill>
                <a:schemeClr val="accen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D605"/>
        </a:solidFill>
      </p:bgPr>
    </p:bg>
    <p:spTree>
      <p:nvGrpSpPr>
        <p:cNvPr id="311" name="Shape 311"/>
        <p:cNvGrpSpPr/>
        <p:nvPr/>
      </p:nvGrpSpPr>
      <p:grpSpPr>
        <a:xfrm>
          <a:off x="0" y="0"/>
          <a:ext cx="0" cy="0"/>
          <a:chOff x="0" y="0"/>
          <a:chExt cx="0" cy="0"/>
        </a:xfrm>
      </p:grpSpPr>
      <p:sp>
        <p:nvSpPr>
          <p:cNvPr id="312" name="Google Shape;312;p43"/>
          <p:cNvSpPr txBox="1"/>
          <p:nvPr>
            <p:ph type="title"/>
          </p:nvPr>
        </p:nvSpPr>
        <p:spPr>
          <a:xfrm>
            <a:off x="1192650" y="247650"/>
            <a:ext cx="6758700" cy="1565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37155C"/>
                </a:solidFill>
                <a:latin typeface="Arial"/>
                <a:ea typeface="Arial"/>
                <a:cs typeface="Arial"/>
                <a:sym typeface="Arial"/>
              </a:rPr>
              <a:t>Round 2: answers!</a:t>
            </a:r>
            <a:endParaRPr b="1">
              <a:solidFill>
                <a:srgbClr val="37155C"/>
              </a:solidFill>
              <a:latin typeface="Arial"/>
              <a:ea typeface="Arial"/>
              <a:cs typeface="Arial"/>
              <a:sym typeface="Arial"/>
            </a:endParaRPr>
          </a:p>
        </p:txBody>
      </p:sp>
      <p:pic>
        <p:nvPicPr>
          <p:cNvPr id="313" name="Google Shape;313;p43"/>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314" name="Google Shape;314;p43"/>
          <p:cNvSpPr txBox="1"/>
          <p:nvPr/>
        </p:nvSpPr>
        <p:spPr>
          <a:xfrm>
            <a:off x="2383375" y="1671688"/>
            <a:ext cx="6296100" cy="2232000"/>
          </a:xfrm>
          <a:prstGeom prst="rect">
            <a:avLst/>
          </a:prstGeom>
          <a:noFill/>
          <a:ln>
            <a:noFill/>
          </a:ln>
        </p:spPr>
        <p:txBody>
          <a:bodyPr anchorCtr="0" anchor="t" bIns="91425" lIns="91425" spcFirstLastPara="1" rIns="91425" wrap="square" tIns="91425">
            <a:spAutoFit/>
          </a:bodyPr>
          <a:lstStyle/>
          <a:p>
            <a:pPr indent="-412750" lvl="0" marL="457200" rtl="0" algn="l">
              <a:spcBef>
                <a:spcPts val="0"/>
              </a:spcBef>
              <a:spcAft>
                <a:spcPts val="0"/>
              </a:spcAft>
              <a:buClr>
                <a:srgbClr val="8F27F6"/>
              </a:buClr>
              <a:buSzPts val="2900"/>
              <a:buAutoNum type="arabicPeriod"/>
            </a:pPr>
            <a:r>
              <a:rPr b="1" lang="en-GB" sz="2600">
                <a:solidFill>
                  <a:srgbClr val="37155C"/>
                </a:solidFill>
              </a:rPr>
              <a:t>b.</a:t>
            </a:r>
            <a:r>
              <a:rPr b="1" lang="en-GB" sz="2600">
                <a:solidFill>
                  <a:schemeClr val="lt1"/>
                </a:solidFill>
              </a:rPr>
              <a:t> </a:t>
            </a:r>
            <a:r>
              <a:rPr b="1" lang="en-GB" sz="2600">
                <a:solidFill>
                  <a:srgbClr val="37155C"/>
                </a:solidFill>
              </a:rPr>
              <a:t>V</a:t>
            </a:r>
            <a:r>
              <a:rPr b="1" lang="en-GB" sz="2600">
                <a:solidFill>
                  <a:srgbClr val="37155C"/>
                </a:solidFill>
              </a:rPr>
              <a:t>irtual, interactive online spaces</a:t>
            </a:r>
            <a:endParaRPr b="1" sz="2600">
              <a:solidFill>
                <a:srgbClr val="37155C"/>
              </a:solidFill>
            </a:endParaRPr>
          </a:p>
          <a:p>
            <a:pPr indent="-393700" lvl="0" marL="457200" rtl="0" algn="l">
              <a:spcBef>
                <a:spcPts val="0"/>
              </a:spcBef>
              <a:spcAft>
                <a:spcPts val="0"/>
              </a:spcAft>
              <a:buClr>
                <a:srgbClr val="8F27F6"/>
              </a:buClr>
              <a:buSzPts val="2600"/>
              <a:buAutoNum type="arabicPeriod"/>
            </a:pPr>
            <a:r>
              <a:rPr b="1" lang="en-GB" sz="2600">
                <a:solidFill>
                  <a:srgbClr val="37155C"/>
                </a:solidFill>
              </a:rPr>
              <a:t>c. A range of safety tools</a:t>
            </a:r>
            <a:endParaRPr b="1" sz="2600">
              <a:solidFill>
                <a:srgbClr val="37155C"/>
              </a:solidFill>
            </a:endParaRPr>
          </a:p>
          <a:p>
            <a:pPr indent="-393700" lvl="0" marL="457200" rtl="0" algn="l">
              <a:spcBef>
                <a:spcPts val="0"/>
              </a:spcBef>
              <a:spcAft>
                <a:spcPts val="0"/>
              </a:spcAft>
              <a:buClr>
                <a:srgbClr val="8F27F6"/>
              </a:buClr>
              <a:buSzPts val="2600"/>
              <a:buAutoNum type="arabicPeriod"/>
            </a:pPr>
            <a:r>
              <a:rPr b="1" lang="en-GB" sz="2600">
                <a:solidFill>
                  <a:srgbClr val="37155C"/>
                </a:solidFill>
              </a:rPr>
              <a:t>b. 1968</a:t>
            </a:r>
            <a:endParaRPr b="1" sz="2600">
              <a:solidFill>
                <a:srgbClr val="37155C"/>
              </a:solidFill>
            </a:endParaRPr>
          </a:p>
          <a:p>
            <a:pPr indent="-393700" lvl="0" marL="457200" rtl="0" algn="l">
              <a:spcBef>
                <a:spcPts val="0"/>
              </a:spcBef>
              <a:spcAft>
                <a:spcPts val="0"/>
              </a:spcAft>
              <a:buClr>
                <a:srgbClr val="8F27F6"/>
              </a:buClr>
              <a:buSzPts val="2600"/>
              <a:buAutoNum type="arabicPeriod"/>
            </a:pPr>
            <a:r>
              <a:rPr b="1" lang="en-GB" sz="2600">
                <a:solidFill>
                  <a:srgbClr val="37155C"/>
                </a:solidFill>
              </a:rPr>
              <a:t>c. A space around your avatar</a:t>
            </a:r>
            <a:endParaRPr b="1" sz="2600">
              <a:solidFill>
                <a:srgbClr val="37155C"/>
              </a:solidFill>
            </a:endParaRPr>
          </a:p>
          <a:p>
            <a:pPr indent="-393700" lvl="0" marL="457200" rtl="0" algn="l">
              <a:spcBef>
                <a:spcPts val="0"/>
              </a:spcBef>
              <a:spcAft>
                <a:spcPts val="0"/>
              </a:spcAft>
              <a:buClr>
                <a:srgbClr val="8F27F6"/>
              </a:buClr>
              <a:buSzPts val="2600"/>
              <a:buAutoNum type="arabicPeriod"/>
            </a:pPr>
            <a:r>
              <a:rPr b="1" lang="en-GB" sz="2600">
                <a:solidFill>
                  <a:srgbClr val="37155C"/>
                </a:solidFill>
              </a:rPr>
              <a:t>a. USA</a:t>
            </a:r>
            <a:endParaRPr b="1" sz="2600">
              <a:solidFill>
                <a:srgbClr val="37155C"/>
              </a:solidFill>
            </a:endParaRPr>
          </a:p>
        </p:txBody>
      </p:sp>
      <p:sp>
        <p:nvSpPr>
          <p:cNvPr id="315" name="Google Shape;315;p43"/>
          <p:cNvSpPr/>
          <p:nvPr/>
        </p:nvSpPr>
        <p:spPr>
          <a:xfrm>
            <a:off x="588900" y="2049114"/>
            <a:ext cx="1563900" cy="1563900"/>
          </a:xfrm>
          <a:prstGeom prst="ellipse">
            <a:avLst/>
          </a:prstGeom>
          <a:solidFill>
            <a:srgbClr val="3715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6" name="Google Shape;316;p43"/>
          <p:cNvPicPr preferRelativeResize="0"/>
          <p:nvPr/>
        </p:nvPicPr>
        <p:blipFill rotWithShape="1">
          <a:blip r:embed="rId4">
            <a:alphaModFix/>
          </a:blip>
          <a:srcRect b="18992" l="27096" r="35997" t="16097"/>
          <a:stretch/>
        </p:blipFill>
        <p:spPr>
          <a:xfrm>
            <a:off x="673758" y="1527263"/>
            <a:ext cx="1234862" cy="2171875"/>
          </a:xfrm>
          <a:prstGeom prst="rect">
            <a:avLst/>
          </a:prstGeom>
          <a:noFill/>
          <a:ln>
            <a:noFill/>
          </a:ln>
        </p:spPr>
      </p:pic>
      <p:grpSp>
        <p:nvGrpSpPr>
          <p:cNvPr id="317" name="Google Shape;317;p43"/>
          <p:cNvGrpSpPr/>
          <p:nvPr/>
        </p:nvGrpSpPr>
        <p:grpSpPr>
          <a:xfrm>
            <a:off x="3196275" y="3943950"/>
            <a:ext cx="997800" cy="984900"/>
            <a:chOff x="3196275" y="3943950"/>
            <a:chExt cx="997800" cy="984900"/>
          </a:xfrm>
        </p:grpSpPr>
        <p:sp>
          <p:nvSpPr>
            <p:cNvPr id="318" name="Google Shape;318;p43"/>
            <p:cNvSpPr/>
            <p:nvPr/>
          </p:nvSpPr>
          <p:spPr>
            <a:xfrm>
              <a:off x="3196275" y="3943950"/>
              <a:ext cx="997800" cy="984900"/>
            </a:xfrm>
            <a:prstGeom prst="rect">
              <a:avLst/>
            </a:prstGeom>
            <a:solidFill>
              <a:srgbClr val="3715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19" name="Google Shape;319;p43"/>
            <p:cNvPicPr preferRelativeResize="0"/>
            <p:nvPr/>
          </p:nvPicPr>
          <p:blipFill>
            <a:blip r:embed="rId5">
              <a:alphaModFix/>
            </a:blip>
            <a:stretch>
              <a:fillRect/>
            </a:stretch>
          </p:blipFill>
          <p:spPr>
            <a:xfrm>
              <a:off x="3255921" y="3997150"/>
              <a:ext cx="878499" cy="878499"/>
            </a:xfrm>
            <a:prstGeom prst="rect">
              <a:avLst/>
            </a:prstGeom>
            <a:noFill/>
            <a:ln>
              <a:noFill/>
            </a:ln>
          </p:spPr>
        </p:pic>
      </p:grpSp>
      <p:grpSp>
        <p:nvGrpSpPr>
          <p:cNvPr id="320" name="Google Shape;320;p43"/>
          <p:cNvGrpSpPr/>
          <p:nvPr/>
        </p:nvGrpSpPr>
        <p:grpSpPr>
          <a:xfrm>
            <a:off x="4949925" y="3943950"/>
            <a:ext cx="997800" cy="984900"/>
            <a:chOff x="4949925" y="3943950"/>
            <a:chExt cx="997800" cy="984900"/>
          </a:xfrm>
        </p:grpSpPr>
        <p:sp>
          <p:nvSpPr>
            <p:cNvPr id="321" name="Google Shape;321;p43"/>
            <p:cNvSpPr/>
            <p:nvPr/>
          </p:nvSpPr>
          <p:spPr>
            <a:xfrm>
              <a:off x="4949925" y="3943950"/>
              <a:ext cx="997800" cy="984900"/>
            </a:xfrm>
            <a:prstGeom prst="rect">
              <a:avLst/>
            </a:prstGeom>
            <a:solidFill>
              <a:srgbClr val="8F27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22" name="Google Shape;322;p43"/>
            <p:cNvPicPr preferRelativeResize="0"/>
            <p:nvPr/>
          </p:nvPicPr>
          <p:blipFill>
            <a:blip r:embed="rId6">
              <a:alphaModFix/>
            </a:blip>
            <a:stretch>
              <a:fillRect/>
            </a:stretch>
          </p:blipFill>
          <p:spPr>
            <a:xfrm>
              <a:off x="5009575" y="3997151"/>
              <a:ext cx="878499" cy="878499"/>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44"/>
          <p:cNvSpPr/>
          <p:nvPr/>
        </p:nvSpPr>
        <p:spPr>
          <a:xfrm>
            <a:off x="7297925" y="-772325"/>
            <a:ext cx="4071900" cy="4071900"/>
          </a:xfrm>
          <a:prstGeom prst="ellipse">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4"/>
          <p:cNvSpPr txBox="1"/>
          <p:nvPr/>
        </p:nvSpPr>
        <p:spPr>
          <a:xfrm flipH="1">
            <a:off x="1648050" y="1648800"/>
            <a:ext cx="5847900" cy="1388700"/>
          </a:xfrm>
          <a:prstGeom prst="rect">
            <a:avLst/>
          </a:prstGeom>
          <a:noFill/>
          <a:ln>
            <a:noFill/>
          </a:ln>
        </p:spPr>
        <p:txBody>
          <a:bodyPr anchorCtr="0" anchor="ctr" bIns="39025" lIns="78075" spcFirstLastPara="1" rIns="78075" wrap="square" tIns="39025">
            <a:noAutofit/>
          </a:bodyPr>
          <a:lstStyle/>
          <a:p>
            <a:pPr indent="0" lvl="0" marL="0" rtl="0" algn="ctr">
              <a:spcBef>
                <a:spcPts val="0"/>
              </a:spcBef>
              <a:spcAft>
                <a:spcPts val="0"/>
              </a:spcAft>
              <a:buClr>
                <a:srgbClr val="000000"/>
              </a:buClr>
              <a:buSzPts val="1100"/>
              <a:buFont typeface="Arial"/>
              <a:buNone/>
            </a:pPr>
            <a:r>
              <a:rPr b="1" lang="en-GB" sz="4800">
                <a:solidFill>
                  <a:schemeClr val="accent1"/>
                </a:solidFill>
              </a:rPr>
              <a:t>Round 3</a:t>
            </a:r>
            <a:endParaRPr b="1" sz="4800">
              <a:solidFill>
                <a:schemeClr val="accent1"/>
              </a:solidFill>
            </a:endParaRPr>
          </a:p>
          <a:p>
            <a:pPr indent="0" lvl="0" marL="0" rtl="0" algn="ctr">
              <a:spcBef>
                <a:spcPts val="0"/>
              </a:spcBef>
              <a:spcAft>
                <a:spcPts val="0"/>
              </a:spcAft>
              <a:buClr>
                <a:srgbClr val="000000"/>
              </a:buClr>
              <a:buSzPts val="1100"/>
              <a:buFont typeface="Arial"/>
              <a:buNone/>
            </a:pPr>
            <a:r>
              <a:rPr b="1" lang="en-GB" sz="4800">
                <a:solidFill>
                  <a:srgbClr val="37155C"/>
                </a:solidFill>
              </a:rPr>
              <a:t>“Record Breakers”</a:t>
            </a:r>
            <a:endParaRPr b="1" sz="4800">
              <a:solidFill>
                <a:srgbClr val="37155C"/>
              </a:solidFill>
            </a:endParaRPr>
          </a:p>
        </p:txBody>
      </p:sp>
      <p:pic>
        <p:nvPicPr>
          <p:cNvPr id="329" name="Google Shape;329;p44"/>
          <p:cNvPicPr preferRelativeResize="0"/>
          <p:nvPr/>
        </p:nvPicPr>
        <p:blipFill>
          <a:blip r:embed="rId3">
            <a:alphaModFix/>
          </a:blip>
          <a:stretch>
            <a:fillRect/>
          </a:stretch>
        </p:blipFill>
        <p:spPr>
          <a:xfrm>
            <a:off x="7504025" y="4538715"/>
            <a:ext cx="1136850" cy="489600"/>
          </a:xfrm>
          <a:prstGeom prst="rect">
            <a:avLst/>
          </a:prstGeom>
          <a:noFill/>
          <a:ln>
            <a:noFill/>
          </a:ln>
        </p:spPr>
      </p:pic>
      <p:pic>
        <p:nvPicPr>
          <p:cNvPr id="330" name="Google Shape;330;p44"/>
          <p:cNvPicPr preferRelativeResize="0"/>
          <p:nvPr/>
        </p:nvPicPr>
        <p:blipFill>
          <a:blip r:embed="rId4">
            <a:alphaModFix/>
          </a:blip>
          <a:stretch>
            <a:fillRect/>
          </a:stretch>
        </p:blipFill>
        <p:spPr>
          <a:xfrm flipH="1">
            <a:off x="-1" y="3086200"/>
            <a:ext cx="2356201" cy="2057301"/>
          </a:xfrm>
          <a:prstGeom prst="rect">
            <a:avLst/>
          </a:prstGeom>
          <a:noFill/>
          <a:ln>
            <a:noFill/>
          </a:ln>
        </p:spPr>
      </p:pic>
      <p:pic>
        <p:nvPicPr>
          <p:cNvPr id="331" name="Google Shape;331;p44"/>
          <p:cNvPicPr preferRelativeResize="0"/>
          <p:nvPr/>
        </p:nvPicPr>
        <p:blipFill>
          <a:blip r:embed="rId5">
            <a:alphaModFix/>
          </a:blip>
          <a:stretch>
            <a:fillRect/>
          </a:stretch>
        </p:blipFill>
        <p:spPr>
          <a:xfrm>
            <a:off x="7504063" y="4538724"/>
            <a:ext cx="1136773" cy="4895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45"/>
          <p:cNvSpPr txBox="1"/>
          <p:nvPr>
            <p:ph type="title"/>
          </p:nvPr>
        </p:nvSpPr>
        <p:spPr>
          <a:xfrm>
            <a:off x="1445750" y="1251750"/>
            <a:ext cx="6252600" cy="2640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GB" sz="2700">
                <a:solidFill>
                  <a:srgbClr val="37155C"/>
                </a:solidFill>
                <a:latin typeface="Arial"/>
                <a:ea typeface="Arial"/>
                <a:cs typeface="Arial"/>
                <a:sym typeface="Arial"/>
              </a:rPr>
              <a:t>1</a:t>
            </a:r>
            <a:r>
              <a:rPr b="1" lang="en-GB" sz="2700">
                <a:solidFill>
                  <a:srgbClr val="37155C"/>
                </a:solidFill>
                <a:latin typeface="Arial"/>
                <a:ea typeface="Arial"/>
                <a:cs typeface="Arial"/>
                <a:sym typeface="Arial"/>
              </a:rPr>
              <a:t>. How many WhatsApp messages are sent every day?</a:t>
            </a:r>
            <a:endParaRPr b="1" sz="2700">
              <a:solidFill>
                <a:srgbClr val="37155C"/>
              </a:solidFill>
              <a:latin typeface="Arial"/>
              <a:ea typeface="Arial"/>
              <a:cs typeface="Arial"/>
              <a:sym typeface="Arial"/>
            </a:endParaRPr>
          </a:p>
          <a:p>
            <a:pPr indent="-400050" lvl="0" marL="457200" rtl="0" algn="ctr">
              <a:lnSpc>
                <a:spcPct val="100000"/>
              </a:lnSpc>
              <a:spcBef>
                <a:spcPts val="200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10 million</a:t>
            </a:r>
            <a:endParaRPr b="1" sz="2700">
              <a:solidFill>
                <a:schemeClr val="accent1"/>
              </a:solidFill>
              <a:latin typeface="Arial"/>
              <a:ea typeface="Arial"/>
              <a:cs typeface="Arial"/>
              <a:sym typeface="Arial"/>
            </a:endParaRPr>
          </a:p>
          <a:p>
            <a:pPr indent="-400050" lvl="0" marL="457200" rtl="0" algn="ctr">
              <a:lnSpc>
                <a:spcPct val="100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1 billion</a:t>
            </a:r>
            <a:endParaRPr b="1" sz="2700">
              <a:solidFill>
                <a:schemeClr val="accent1"/>
              </a:solidFill>
              <a:latin typeface="Arial"/>
              <a:ea typeface="Arial"/>
              <a:cs typeface="Arial"/>
              <a:sym typeface="Arial"/>
            </a:endParaRPr>
          </a:p>
          <a:p>
            <a:pPr indent="-400050" lvl="0" marL="457200" rtl="0" algn="ctr">
              <a:lnSpc>
                <a:spcPct val="100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100 billion</a:t>
            </a:r>
            <a:endParaRPr b="1" sz="2700">
              <a:solidFill>
                <a:schemeClr val="accent1"/>
              </a:solidFill>
              <a:latin typeface="Arial"/>
              <a:ea typeface="Arial"/>
              <a:cs typeface="Arial"/>
              <a:sym typeface="Arial"/>
            </a:endParaRPr>
          </a:p>
        </p:txBody>
      </p:sp>
      <p:pic>
        <p:nvPicPr>
          <p:cNvPr id="337" name="Google Shape;337;p45"/>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338" name="Google Shape;338;p45"/>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9" name="Google Shape;339;p45"/>
          <p:cNvPicPr preferRelativeResize="0"/>
          <p:nvPr/>
        </p:nvPicPr>
        <p:blipFill rotWithShape="1">
          <a:blip r:embed="rId4">
            <a:alphaModFix/>
          </a:blip>
          <a:srcRect b="0" l="0" r="18293" t="0"/>
          <a:stretch/>
        </p:blipFill>
        <p:spPr>
          <a:xfrm flipH="1">
            <a:off x="6895951" y="2087675"/>
            <a:ext cx="2356349" cy="2883850"/>
          </a:xfrm>
          <a:prstGeom prst="rect">
            <a:avLst/>
          </a:prstGeom>
          <a:noFill/>
          <a:ln>
            <a:noFill/>
          </a:ln>
        </p:spPr>
      </p:pic>
      <p:sp>
        <p:nvSpPr>
          <p:cNvPr id="340" name="Google Shape;340;p45"/>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1" name="Google Shape;341;p45"/>
          <p:cNvPicPr preferRelativeResize="0"/>
          <p:nvPr/>
        </p:nvPicPr>
        <p:blipFill>
          <a:blip r:embed="rId5">
            <a:alphaModFix/>
          </a:blip>
          <a:stretch>
            <a:fillRect/>
          </a:stretch>
        </p:blipFill>
        <p:spPr>
          <a:xfrm>
            <a:off x="7504025" y="4538715"/>
            <a:ext cx="1136850" cy="489600"/>
          </a:xfrm>
          <a:prstGeom prst="rect">
            <a:avLst/>
          </a:prstGeom>
          <a:noFill/>
          <a:ln>
            <a:noFill/>
          </a:ln>
        </p:spPr>
      </p:pic>
      <p:pic>
        <p:nvPicPr>
          <p:cNvPr id="342" name="Google Shape;342;p45"/>
          <p:cNvPicPr preferRelativeResize="0"/>
          <p:nvPr/>
        </p:nvPicPr>
        <p:blipFill>
          <a:blip r:embed="rId6">
            <a:alphaModFix/>
          </a:blip>
          <a:stretch>
            <a:fillRect/>
          </a:stretch>
        </p:blipFill>
        <p:spPr>
          <a:xfrm>
            <a:off x="8681475" y="4677927"/>
            <a:ext cx="183775" cy="232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46"/>
          <p:cNvSpPr txBox="1"/>
          <p:nvPr>
            <p:ph type="title"/>
          </p:nvPr>
        </p:nvSpPr>
        <p:spPr>
          <a:xfrm>
            <a:off x="1491750" y="1152375"/>
            <a:ext cx="6160500" cy="2640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GB" sz="2700">
                <a:solidFill>
                  <a:srgbClr val="37155C"/>
                </a:solidFill>
                <a:latin typeface="Arial"/>
                <a:ea typeface="Arial"/>
                <a:cs typeface="Arial"/>
                <a:sym typeface="Arial"/>
              </a:rPr>
              <a:t>2. What is the most-viewed music video ever on YouTube?</a:t>
            </a:r>
            <a:endParaRPr b="1" sz="2700">
              <a:solidFill>
                <a:srgbClr val="37155C"/>
              </a:solidFill>
              <a:latin typeface="Arial"/>
              <a:ea typeface="Arial"/>
              <a:cs typeface="Arial"/>
              <a:sym typeface="Arial"/>
            </a:endParaRPr>
          </a:p>
          <a:p>
            <a:pPr indent="-381000" lvl="0" marL="457200" rtl="0" algn="ctr">
              <a:lnSpc>
                <a:spcPct val="115000"/>
              </a:lnSpc>
              <a:spcBef>
                <a:spcPts val="2000"/>
              </a:spcBef>
              <a:spcAft>
                <a:spcPts val="0"/>
              </a:spcAft>
              <a:buClr>
                <a:schemeClr val="accent1"/>
              </a:buClr>
              <a:buSzPts val="2400"/>
              <a:buFont typeface="Arial"/>
              <a:buAutoNum type="alphaLcPeriod"/>
            </a:pPr>
            <a:r>
              <a:rPr b="1" lang="en-GB" sz="2400">
                <a:solidFill>
                  <a:schemeClr val="accent1"/>
                </a:solidFill>
                <a:latin typeface="Arial"/>
                <a:ea typeface="Arial"/>
                <a:cs typeface="Arial"/>
                <a:sym typeface="Arial"/>
              </a:rPr>
              <a:t>Despacito – Luis Fonsi</a:t>
            </a:r>
            <a:endParaRPr b="1" sz="2400">
              <a:solidFill>
                <a:schemeClr val="accent1"/>
              </a:solidFill>
              <a:latin typeface="Arial"/>
              <a:ea typeface="Arial"/>
              <a:cs typeface="Arial"/>
              <a:sym typeface="Arial"/>
            </a:endParaRPr>
          </a:p>
          <a:p>
            <a:pPr indent="-381000" lvl="0" marL="457200" rtl="0" algn="ctr">
              <a:lnSpc>
                <a:spcPct val="115000"/>
              </a:lnSpc>
              <a:spcBef>
                <a:spcPts val="0"/>
              </a:spcBef>
              <a:spcAft>
                <a:spcPts val="0"/>
              </a:spcAft>
              <a:buClr>
                <a:schemeClr val="accent1"/>
              </a:buClr>
              <a:buSzPts val="2400"/>
              <a:buFont typeface="Arial"/>
              <a:buAutoNum type="alphaLcPeriod"/>
            </a:pPr>
            <a:r>
              <a:rPr b="1" lang="en-GB" sz="2400">
                <a:solidFill>
                  <a:schemeClr val="accent1"/>
                </a:solidFill>
                <a:latin typeface="Arial"/>
                <a:ea typeface="Arial"/>
                <a:cs typeface="Arial"/>
                <a:sym typeface="Arial"/>
              </a:rPr>
              <a:t>Shape of You – Ed Sheeran</a:t>
            </a:r>
            <a:endParaRPr b="1" sz="2400">
              <a:solidFill>
                <a:schemeClr val="accent1"/>
              </a:solidFill>
              <a:latin typeface="Arial"/>
              <a:ea typeface="Arial"/>
              <a:cs typeface="Arial"/>
              <a:sym typeface="Arial"/>
            </a:endParaRPr>
          </a:p>
          <a:p>
            <a:pPr indent="-381000" lvl="0" marL="457200" rtl="0" algn="ctr">
              <a:lnSpc>
                <a:spcPct val="115000"/>
              </a:lnSpc>
              <a:spcBef>
                <a:spcPts val="0"/>
              </a:spcBef>
              <a:spcAft>
                <a:spcPts val="0"/>
              </a:spcAft>
              <a:buClr>
                <a:schemeClr val="accent1"/>
              </a:buClr>
              <a:buSzPts val="2400"/>
              <a:buFont typeface="Arial"/>
              <a:buAutoNum type="alphaLcPeriod"/>
            </a:pPr>
            <a:r>
              <a:rPr b="1" lang="en-GB" sz="2400">
                <a:solidFill>
                  <a:schemeClr val="accent1"/>
                </a:solidFill>
                <a:latin typeface="Arial"/>
                <a:ea typeface="Arial"/>
                <a:cs typeface="Arial"/>
                <a:sym typeface="Arial"/>
              </a:rPr>
              <a:t>Baby Shark – Pinkfong</a:t>
            </a:r>
            <a:endParaRPr b="1" sz="2400">
              <a:solidFill>
                <a:schemeClr val="accent1"/>
              </a:solidFill>
              <a:latin typeface="Arial"/>
              <a:ea typeface="Arial"/>
              <a:cs typeface="Arial"/>
              <a:sym typeface="Arial"/>
            </a:endParaRPr>
          </a:p>
        </p:txBody>
      </p:sp>
      <p:pic>
        <p:nvPicPr>
          <p:cNvPr id="348" name="Google Shape;348;p46"/>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349" name="Google Shape;349;p46"/>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46"/>
          <p:cNvPicPr preferRelativeResize="0"/>
          <p:nvPr/>
        </p:nvPicPr>
        <p:blipFill rotWithShape="1">
          <a:blip r:embed="rId4">
            <a:alphaModFix/>
          </a:blip>
          <a:srcRect b="0" l="0" r="18293" t="0"/>
          <a:stretch/>
        </p:blipFill>
        <p:spPr>
          <a:xfrm flipH="1">
            <a:off x="6895951" y="2087675"/>
            <a:ext cx="2356349" cy="2883850"/>
          </a:xfrm>
          <a:prstGeom prst="rect">
            <a:avLst/>
          </a:prstGeom>
          <a:noFill/>
          <a:ln>
            <a:noFill/>
          </a:ln>
        </p:spPr>
      </p:pic>
      <p:sp>
        <p:nvSpPr>
          <p:cNvPr id="351" name="Google Shape;351;p46"/>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2" name="Google Shape;352;p46"/>
          <p:cNvPicPr preferRelativeResize="0"/>
          <p:nvPr/>
        </p:nvPicPr>
        <p:blipFill>
          <a:blip r:embed="rId5">
            <a:alphaModFix/>
          </a:blip>
          <a:stretch>
            <a:fillRect/>
          </a:stretch>
        </p:blipFill>
        <p:spPr>
          <a:xfrm>
            <a:off x="7504025" y="4538715"/>
            <a:ext cx="1136850" cy="489600"/>
          </a:xfrm>
          <a:prstGeom prst="rect">
            <a:avLst/>
          </a:prstGeom>
          <a:noFill/>
          <a:ln>
            <a:noFill/>
          </a:ln>
        </p:spPr>
      </p:pic>
      <p:pic>
        <p:nvPicPr>
          <p:cNvPr id="353" name="Google Shape;353;p46"/>
          <p:cNvPicPr preferRelativeResize="0"/>
          <p:nvPr/>
        </p:nvPicPr>
        <p:blipFill>
          <a:blip r:embed="rId6">
            <a:alphaModFix/>
          </a:blip>
          <a:stretch>
            <a:fillRect/>
          </a:stretch>
        </p:blipFill>
        <p:spPr>
          <a:xfrm>
            <a:off x="8681475" y="4677927"/>
            <a:ext cx="183775" cy="232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47"/>
          <p:cNvSpPr txBox="1"/>
          <p:nvPr>
            <p:ph type="title"/>
          </p:nvPr>
        </p:nvSpPr>
        <p:spPr>
          <a:xfrm>
            <a:off x="1153550" y="1007850"/>
            <a:ext cx="6837000" cy="2800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GB" sz="2700">
                <a:solidFill>
                  <a:srgbClr val="37155C"/>
                </a:solidFill>
                <a:latin typeface="Arial"/>
                <a:ea typeface="Arial"/>
                <a:cs typeface="Arial"/>
                <a:sym typeface="Arial"/>
              </a:rPr>
              <a:t>3. Which is the most popular subscription video platform in the UK?</a:t>
            </a:r>
            <a:endParaRPr b="1" sz="2700">
              <a:solidFill>
                <a:srgbClr val="37155C"/>
              </a:solidFill>
              <a:latin typeface="Arial"/>
              <a:ea typeface="Arial"/>
              <a:cs typeface="Arial"/>
              <a:sym typeface="Arial"/>
            </a:endParaRPr>
          </a:p>
          <a:p>
            <a:pPr indent="-400050" lvl="0" marL="457200" rtl="0" algn="ctr">
              <a:lnSpc>
                <a:spcPct val="100000"/>
              </a:lnSpc>
              <a:spcBef>
                <a:spcPts val="200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Netflix</a:t>
            </a:r>
            <a:endParaRPr b="1" sz="2700">
              <a:solidFill>
                <a:schemeClr val="accent1"/>
              </a:solidFill>
              <a:latin typeface="Arial"/>
              <a:ea typeface="Arial"/>
              <a:cs typeface="Arial"/>
              <a:sym typeface="Arial"/>
            </a:endParaRPr>
          </a:p>
          <a:p>
            <a:pPr indent="-400050" lvl="0" marL="457200" rtl="0" algn="ctr">
              <a:lnSpc>
                <a:spcPct val="100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Amazon Prime</a:t>
            </a:r>
            <a:endParaRPr b="1" sz="2700">
              <a:solidFill>
                <a:schemeClr val="accent1"/>
              </a:solidFill>
              <a:latin typeface="Arial"/>
              <a:ea typeface="Arial"/>
              <a:cs typeface="Arial"/>
              <a:sym typeface="Arial"/>
            </a:endParaRPr>
          </a:p>
          <a:p>
            <a:pPr indent="-400050" lvl="0" marL="457200" rtl="0" algn="ctr">
              <a:lnSpc>
                <a:spcPct val="100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Disney+</a:t>
            </a:r>
            <a:endParaRPr b="1" sz="2700">
              <a:solidFill>
                <a:schemeClr val="accent1"/>
              </a:solidFill>
              <a:latin typeface="Arial"/>
              <a:ea typeface="Arial"/>
              <a:cs typeface="Arial"/>
              <a:sym typeface="Arial"/>
            </a:endParaRPr>
          </a:p>
        </p:txBody>
      </p:sp>
      <p:pic>
        <p:nvPicPr>
          <p:cNvPr id="359" name="Google Shape;359;p47"/>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360" name="Google Shape;360;p47"/>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1" name="Google Shape;361;p47"/>
          <p:cNvPicPr preferRelativeResize="0"/>
          <p:nvPr/>
        </p:nvPicPr>
        <p:blipFill rotWithShape="1">
          <a:blip r:embed="rId4">
            <a:alphaModFix/>
          </a:blip>
          <a:srcRect b="0" l="0" r="18293" t="0"/>
          <a:stretch/>
        </p:blipFill>
        <p:spPr>
          <a:xfrm flipH="1">
            <a:off x="6895951" y="2087675"/>
            <a:ext cx="2356349" cy="2883850"/>
          </a:xfrm>
          <a:prstGeom prst="rect">
            <a:avLst/>
          </a:prstGeom>
          <a:noFill/>
          <a:ln>
            <a:noFill/>
          </a:ln>
        </p:spPr>
      </p:pic>
      <p:sp>
        <p:nvSpPr>
          <p:cNvPr id="362" name="Google Shape;362;p47"/>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47"/>
          <p:cNvPicPr preferRelativeResize="0"/>
          <p:nvPr/>
        </p:nvPicPr>
        <p:blipFill>
          <a:blip r:embed="rId5">
            <a:alphaModFix/>
          </a:blip>
          <a:stretch>
            <a:fillRect/>
          </a:stretch>
        </p:blipFill>
        <p:spPr>
          <a:xfrm>
            <a:off x="7504025" y="4538715"/>
            <a:ext cx="1136850" cy="489600"/>
          </a:xfrm>
          <a:prstGeom prst="rect">
            <a:avLst/>
          </a:prstGeom>
          <a:noFill/>
          <a:ln>
            <a:noFill/>
          </a:ln>
        </p:spPr>
      </p:pic>
      <p:pic>
        <p:nvPicPr>
          <p:cNvPr id="364" name="Google Shape;364;p47"/>
          <p:cNvPicPr preferRelativeResize="0"/>
          <p:nvPr/>
        </p:nvPicPr>
        <p:blipFill>
          <a:blip r:embed="rId6">
            <a:alphaModFix/>
          </a:blip>
          <a:stretch>
            <a:fillRect/>
          </a:stretch>
        </p:blipFill>
        <p:spPr>
          <a:xfrm>
            <a:off x="8681475" y="4677927"/>
            <a:ext cx="183775" cy="232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48"/>
          <p:cNvSpPr txBox="1"/>
          <p:nvPr>
            <p:ph type="title"/>
          </p:nvPr>
        </p:nvSpPr>
        <p:spPr>
          <a:xfrm>
            <a:off x="1192650" y="896625"/>
            <a:ext cx="6758700" cy="31515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b="1" lang="en-GB" sz="2700">
                <a:solidFill>
                  <a:srgbClr val="37155C"/>
                </a:solidFill>
                <a:latin typeface="Arial"/>
                <a:ea typeface="Arial"/>
                <a:cs typeface="Arial"/>
                <a:sym typeface="Arial"/>
              </a:rPr>
              <a:t>4. In May 2023, which</a:t>
            </a:r>
            <a:r>
              <a:rPr b="1" lang="en-GB" sz="2700">
                <a:solidFill>
                  <a:srgbClr val="37155C"/>
                </a:solidFill>
                <a:latin typeface="Arial"/>
                <a:ea typeface="Arial"/>
                <a:cs typeface="Arial"/>
                <a:sym typeface="Arial"/>
              </a:rPr>
              <a:t> English-language series broke the record for biggest-ever premiere weekend?</a:t>
            </a:r>
            <a:endParaRPr b="1" sz="2700">
              <a:solidFill>
                <a:srgbClr val="37155C"/>
              </a:solidFill>
              <a:latin typeface="Arial"/>
              <a:ea typeface="Arial"/>
              <a:cs typeface="Arial"/>
              <a:sym typeface="Arial"/>
            </a:endParaRPr>
          </a:p>
          <a:p>
            <a:pPr indent="-400050" lvl="0" marL="457200" rtl="0" algn="ctr">
              <a:lnSpc>
                <a:spcPct val="100000"/>
              </a:lnSpc>
              <a:spcBef>
                <a:spcPts val="200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Ms. Marvel</a:t>
            </a:r>
            <a:endParaRPr b="1" sz="2700">
              <a:solidFill>
                <a:schemeClr val="accent1"/>
              </a:solidFill>
              <a:latin typeface="Arial"/>
              <a:ea typeface="Arial"/>
              <a:cs typeface="Arial"/>
              <a:sym typeface="Arial"/>
            </a:endParaRPr>
          </a:p>
          <a:p>
            <a:pPr indent="-400050" lvl="0" marL="457200" rtl="0" algn="ctr">
              <a:lnSpc>
                <a:spcPct val="100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Derry Girls</a:t>
            </a:r>
            <a:endParaRPr b="1" sz="2700">
              <a:solidFill>
                <a:schemeClr val="accent1"/>
              </a:solidFill>
              <a:latin typeface="Arial"/>
              <a:ea typeface="Arial"/>
              <a:cs typeface="Arial"/>
              <a:sym typeface="Arial"/>
            </a:endParaRPr>
          </a:p>
          <a:p>
            <a:pPr indent="-400050" lvl="0" marL="457200" rtl="0" algn="ctr">
              <a:lnSpc>
                <a:spcPct val="100000"/>
              </a:lnSpc>
              <a:spcBef>
                <a:spcPts val="0"/>
              </a:spcBef>
              <a:spcAft>
                <a:spcPts val="0"/>
              </a:spcAft>
              <a:buClr>
                <a:schemeClr val="accent1"/>
              </a:buClr>
              <a:buSzPts val="2700"/>
              <a:buFont typeface="Arial"/>
              <a:buAutoNum type="alphaLcPeriod"/>
            </a:pPr>
            <a:r>
              <a:rPr b="1" lang="en-GB" sz="2700">
                <a:solidFill>
                  <a:schemeClr val="accent1"/>
                </a:solidFill>
                <a:latin typeface="Arial"/>
                <a:ea typeface="Arial"/>
                <a:cs typeface="Arial"/>
                <a:sym typeface="Arial"/>
              </a:rPr>
              <a:t>Stranger Things</a:t>
            </a:r>
            <a:endParaRPr b="1" sz="2700">
              <a:solidFill>
                <a:schemeClr val="accent1"/>
              </a:solidFill>
              <a:latin typeface="Arial"/>
              <a:ea typeface="Arial"/>
              <a:cs typeface="Arial"/>
              <a:sym typeface="Arial"/>
            </a:endParaRPr>
          </a:p>
        </p:txBody>
      </p:sp>
      <p:pic>
        <p:nvPicPr>
          <p:cNvPr id="370" name="Google Shape;370;p48"/>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371" name="Google Shape;371;p48"/>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2" name="Google Shape;372;p48"/>
          <p:cNvPicPr preferRelativeResize="0"/>
          <p:nvPr/>
        </p:nvPicPr>
        <p:blipFill rotWithShape="1">
          <a:blip r:embed="rId4">
            <a:alphaModFix/>
          </a:blip>
          <a:srcRect b="0" l="0" r="18293" t="0"/>
          <a:stretch/>
        </p:blipFill>
        <p:spPr>
          <a:xfrm flipH="1">
            <a:off x="6895951" y="2087675"/>
            <a:ext cx="2356349" cy="2883850"/>
          </a:xfrm>
          <a:prstGeom prst="rect">
            <a:avLst/>
          </a:prstGeom>
          <a:noFill/>
          <a:ln>
            <a:noFill/>
          </a:ln>
        </p:spPr>
      </p:pic>
      <p:sp>
        <p:nvSpPr>
          <p:cNvPr id="373" name="Google Shape;373;p48"/>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4" name="Google Shape;374;p48"/>
          <p:cNvPicPr preferRelativeResize="0"/>
          <p:nvPr/>
        </p:nvPicPr>
        <p:blipFill>
          <a:blip r:embed="rId5">
            <a:alphaModFix/>
          </a:blip>
          <a:stretch>
            <a:fillRect/>
          </a:stretch>
        </p:blipFill>
        <p:spPr>
          <a:xfrm>
            <a:off x="7504025" y="4538715"/>
            <a:ext cx="1136850" cy="489600"/>
          </a:xfrm>
          <a:prstGeom prst="rect">
            <a:avLst/>
          </a:prstGeom>
          <a:noFill/>
          <a:ln>
            <a:noFill/>
          </a:ln>
        </p:spPr>
      </p:pic>
      <p:pic>
        <p:nvPicPr>
          <p:cNvPr id="375" name="Google Shape;375;p48"/>
          <p:cNvPicPr preferRelativeResize="0"/>
          <p:nvPr/>
        </p:nvPicPr>
        <p:blipFill>
          <a:blip r:embed="rId6">
            <a:alphaModFix/>
          </a:blip>
          <a:stretch>
            <a:fillRect/>
          </a:stretch>
        </p:blipFill>
        <p:spPr>
          <a:xfrm>
            <a:off x="8681475" y="4677927"/>
            <a:ext cx="183775" cy="232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49"/>
          <p:cNvSpPr txBox="1"/>
          <p:nvPr>
            <p:ph type="title"/>
          </p:nvPr>
        </p:nvSpPr>
        <p:spPr>
          <a:xfrm>
            <a:off x="1033050" y="1478578"/>
            <a:ext cx="7077900" cy="2640000"/>
          </a:xfrm>
          <a:prstGeom prst="rect">
            <a:avLst/>
          </a:prstGeom>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None/>
            </a:pPr>
            <a:r>
              <a:rPr b="1" lang="en-GB" sz="3000">
                <a:solidFill>
                  <a:srgbClr val="37155C"/>
                </a:solidFill>
                <a:latin typeface="Arial"/>
                <a:ea typeface="Arial"/>
                <a:cs typeface="Arial"/>
                <a:sym typeface="Arial"/>
              </a:rPr>
              <a:t>5. Two months after launch, AI chatbot ChatGPT had how many users?</a:t>
            </a:r>
            <a:endParaRPr b="1" sz="3000">
              <a:solidFill>
                <a:srgbClr val="37155C"/>
              </a:solidFill>
              <a:latin typeface="Arial"/>
              <a:ea typeface="Arial"/>
              <a:cs typeface="Arial"/>
              <a:sym typeface="Arial"/>
            </a:endParaRPr>
          </a:p>
          <a:p>
            <a:pPr indent="-400050" lvl="0" marL="457200" rtl="0" algn="ctr">
              <a:lnSpc>
                <a:spcPct val="100000"/>
              </a:lnSpc>
              <a:spcBef>
                <a:spcPts val="2000"/>
              </a:spcBef>
              <a:spcAft>
                <a:spcPts val="0"/>
              </a:spcAft>
              <a:buClr>
                <a:schemeClr val="accent1"/>
              </a:buClr>
              <a:buSzPct val="100000"/>
              <a:buFont typeface="Arial"/>
              <a:buAutoNum type="alphaLcPeriod"/>
            </a:pPr>
            <a:r>
              <a:rPr b="1" lang="en-GB" sz="3000">
                <a:solidFill>
                  <a:schemeClr val="accent1"/>
                </a:solidFill>
                <a:latin typeface="Arial"/>
                <a:ea typeface="Arial"/>
                <a:cs typeface="Arial"/>
                <a:sym typeface="Arial"/>
              </a:rPr>
              <a:t>326,000</a:t>
            </a:r>
            <a:endParaRPr b="1" sz="3000">
              <a:solidFill>
                <a:schemeClr val="accent1"/>
              </a:solidFill>
              <a:latin typeface="Arial"/>
              <a:ea typeface="Arial"/>
              <a:cs typeface="Arial"/>
              <a:sym typeface="Arial"/>
            </a:endParaRPr>
          </a:p>
          <a:p>
            <a:pPr indent="-400050" lvl="0" marL="457200" rtl="0" algn="ctr">
              <a:lnSpc>
                <a:spcPct val="100000"/>
              </a:lnSpc>
              <a:spcBef>
                <a:spcPts val="0"/>
              </a:spcBef>
              <a:spcAft>
                <a:spcPts val="0"/>
              </a:spcAft>
              <a:buClr>
                <a:schemeClr val="accent1"/>
              </a:buClr>
              <a:buSzPct val="100000"/>
              <a:buFont typeface="Arial"/>
              <a:buAutoNum type="alphaLcPeriod"/>
            </a:pPr>
            <a:r>
              <a:rPr b="1" lang="en-GB" sz="3000">
                <a:solidFill>
                  <a:schemeClr val="accent1"/>
                </a:solidFill>
                <a:latin typeface="Arial"/>
                <a:ea typeface="Arial"/>
                <a:cs typeface="Arial"/>
                <a:sym typeface="Arial"/>
              </a:rPr>
              <a:t>5.2 million</a:t>
            </a:r>
            <a:endParaRPr b="1" sz="3000">
              <a:solidFill>
                <a:schemeClr val="accent1"/>
              </a:solidFill>
              <a:latin typeface="Arial"/>
              <a:ea typeface="Arial"/>
              <a:cs typeface="Arial"/>
              <a:sym typeface="Arial"/>
            </a:endParaRPr>
          </a:p>
          <a:p>
            <a:pPr indent="-400050" lvl="0" marL="457200" rtl="0" algn="ctr">
              <a:lnSpc>
                <a:spcPct val="100000"/>
              </a:lnSpc>
              <a:spcBef>
                <a:spcPts val="0"/>
              </a:spcBef>
              <a:spcAft>
                <a:spcPts val="0"/>
              </a:spcAft>
              <a:buClr>
                <a:srgbClr val="5F7DDC"/>
              </a:buClr>
              <a:buSzPct val="100000"/>
              <a:buFont typeface="Proxima Nova"/>
              <a:buAutoNum type="alphaLcPeriod"/>
            </a:pPr>
            <a:r>
              <a:rPr b="1" lang="en-GB" sz="3000">
                <a:solidFill>
                  <a:schemeClr val="accent1"/>
                </a:solidFill>
                <a:latin typeface="Arial"/>
                <a:ea typeface="Arial"/>
                <a:cs typeface="Arial"/>
                <a:sym typeface="Arial"/>
              </a:rPr>
              <a:t>100 million</a:t>
            </a:r>
            <a:br>
              <a:rPr b="1" lang="en-GB" sz="3300">
                <a:solidFill>
                  <a:srgbClr val="5F7DDC"/>
                </a:solidFill>
                <a:latin typeface="Proxima Nova"/>
                <a:ea typeface="Proxima Nova"/>
                <a:cs typeface="Proxima Nova"/>
                <a:sym typeface="Proxima Nova"/>
              </a:rPr>
            </a:br>
            <a:endParaRPr b="1" sz="3300">
              <a:solidFill>
                <a:srgbClr val="5F7DDC"/>
              </a:solidFill>
              <a:latin typeface="Proxima Nova"/>
              <a:ea typeface="Proxima Nova"/>
              <a:cs typeface="Proxima Nova"/>
              <a:sym typeface="Proxima Nova"/>
            </a:endParaRPr>
          </a:p>
          <a:p>
            <a:pPr indent="0" lvl="0" marL="457200" rtl="0" algn="ctr">
              <a:lnSpc>
                <a:spcPct val="100000"/>
              </a:lnSpc>
              <a:spcBef>
                <a:spcPts val="0"/>
              </a:spcBef>
              <a:spcAft>
                <a:spcPts val="0"/>
              </a:spcAft>
              <a:buNone/>
            </a:pPr>
            <a:r>
              <a:t/>
            </a:r>
            <a:endParaRPr sz="3000">
              <a:solidFill>
                <a:srgbClr val="37155C"/>
              </a:solidFill>
            </a:endParaRPr>
          </a:p>
        </p:txBody>
      </p:sp>
      <p:pic>
        <p:nvPicPr>
          <p:cNvPr id="381" name="Google Shape;381;p49"/>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382" name="Google Shape;382;p49"/>
          <p:cNvSpPr/>
          <p:nvPr/>
        </p:nvSpPr>
        <p:spPr>
          <a:xfrm>
            <a:off x="7188975" y="3463513"/>
            <a:ext cx="2777100" cy="2640000"/>
          </a:xfrm>
          <a:prstGeom prst="ellipse">
            <a:avLst/>
          </a:prstGeom>
          <a:solidFill>
            <a:srgbClr val="FF8E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3" name="Google Shape;383;p49"/>
          <p:cNvPicPr preferRelativeResize="0"/>
          <p:nvPr/>
        </p:nvPicPr>
        <p:blipFill rotWithShape="1">
          <a:blip r:embed="rId4">
            <a:alphaModFix/>
          </a:blip>
          <a:srcRect b="0" l="0" r="18293" t="0"/>
          <a:stretch/>
        </p:blipFill>
        <p:spPr>
          <a:xfrm flipH="1">
            <a:off x="6895951" y="2087675"/>
            <a:ext cx="2356349" cy="2883850"/>
          </a:xfrm>
          <a:prstGeom prst="rect">
            <a:avLst/>
          </a:prstGeom>
          <a:noFill/>
          <a:ln>
            <a:noFill/>
          </a:ln>
        </p:spPr>
      </p:pic>
      <p:sp>
        <p:nvSpPr>
          <p:cNvPr id="384" name="Google Shape;384;p49"/>
          <p:cNvSpPr/>
          <p:nvPr/>
        </p:nvSpPr>
        <p:spPr>
          <a:xfrm flipH="1" rot="9856096">
            <a:off x="66611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5" name="Google Shape;385;p49"/>
          <p:cNvPicPr preferRelativeResize="0"/>
          <p:nvPr/>
        </p:nvPicPr>
        <p:blipFill>
          <a:blip r:embed="rId5">
            <a:alphaModFix/>
          </a:blip>
          <a:stretch>
            <a:fillRect/>
          </a:stretch>
        </p:blipFill>
        <p:spPr>
          <a:xfrm>
            <a:off x="7504025" y="4538715"/>
            <a:ext cx="1136850" cy="489600"/>
          </a:xfrm>
          <a:prstGeom prst="rect">
            <a:avLst/>
          </a:prstGeom>
          <a:noFill/>
          <a:ln>
            <a:noFill/>
          </a:ln>
        </p:spPr>
      </p:pic>
      <p:pic>
        <p:nvPicPr>
          <p:cNvPr id="386" name="Google Shape;386;p49"/>
          <p:cNvPicPr preferRelativeResize="0"/>
          <p:nvPr/>
        </p:nvPicPr>
        <p:blipFill>
          <a:blip r:embed="rId6">
            <a:alphaModFix/>
          </a:blip>
          <a:stretch>
            <a:fillRect/>
          </a:stretch>
        </p:blipFill>
        <p:spPr>
          <a:xfrm>
            <a:off x="8681475" y="4677927"/>
            <a:ext cx="183775" cy="232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p50"/>
          <p:cNvSpPr txBox="1"/>
          <p:nvPr>
            <p:ph type="title"/>
          </p:nvPr>
        </p:nvSpPr>
        <p:spPr>
          <a:xfrm>
            <a:off x="1192650" y="247650"/>
            <a:ext cx="6758700" cy="1565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37155C"/>
                </a:solidFill>
                <a:latin typeface="Arial"/>
                <a:ea typeface="Arial"/>
                <a:cs typeface="Arial"/>
                <a:sym typeface="Arial"/>
              </a:rPr>
              <a:t>Round 3: answers!</a:t>
            </a:r>
            <a:endParaRPr b="1">
              <a:solidFill>
                <a:srgbClr val="37155C"/>
              </a:solidFill>
              <a:latin typeface="Arial"/>
              <a:ea typeface="Arial"/>
              <a:cs typeface="Arial"/>
              <a:sym typeface="Arial"/>
            </a:endParaRPr>
          </a:p>
        </p:txBody>
      </p:sp>
      <p:pic>
        <p:nvPicPr>
          <p:cNvPr id="392" name="Google Shape;392;p50"/>
          <p:cNvPicPr preferRelativeResize="0"/>
          <p:nvPr/>
        </p:nvPicPr>
        <p:blipFill>
          <a:blip r:embed="rId3">
            <a:alphaModFix/>
          </a:blip>
          <a:stretch>
            <a:fillRect/>
          </a:stretch>
        </p:blipFill>
        <p:spPr>
          <a:xfrm>
            <a:off x="7504063" y="4538724"/>
            <a:ext cx="1136773" cy="489574"/>
          </a:xfrm>
          <a:prstGeom prst="rect">
            <a:avLst/>
          </a:prstGeom>
          <a:noFill/>
          <a:ln>
            <a:noFill/>
          </a:ln>
        </p:spPr>
      </p:pic>
      <p:sp>
        <p:nvSpPr>
          <p:cNvPr id="393" name="Google Shape;393;p50"/>
          <p:cNvSpPr txBox="1"/>
          <p:nvPr/>
        </p:nvSpPr>
        <p:spPr>
          <a:xfrm>
            <a:off x="2572300" y="1695975"/>
            <a:ext cx="5548500" cy="2262600"/>
          </a:xfrm>
          <a:prstGeom prst="rect">
            <a:avLst/>
          </a:prstGeom>
          <a:noFill/>
          <a:ln>
            <a:noFill/>
          </a:ln>
        </p:spPr>
        <p:txBody>
          <a:bodyPr anchorCtr="0" anchor="t" bIns="91425" lIns="91425" spcFirstLastPara="1" rIns="91425" wrap="square" tIns="91425">
            <a:spAutoFit/>
          </a:bodyPr>
          <a:lstStyle/>
          <a:p>
            <a:pPr indent="-400050" lvl="0" marL="457200" rtl="0" algn="l">
              <a:spcBef>
                <a:spcPts val="0"/>
              </a:spcBef>
              <a:spcAft>
                <a:spcPts val="0"/>
              </a:spcAft>
              <a:buClr>
                <a:srgbClr val="FF8EC2"/>
              </a:buClr>
              <a:buSzPts val="2700"/>
              <a:buAutoNum type="arabicPeriod"/>
            </a:pPr>
            <a:r>
              <a:rPr b="1" lang="en-GB" sz="2700">
                <a:solidFill>
                  <a:srgbClr val="37155C"/>
                </a:solidFill>
              </a:rPr>
              <a:t>c. 100 billion</a:t>
            </a:r>
            <a:endParaRPr b="1" sz="2700">
              <a:solidFill>
                <a:srgbClr val="37155C"/>
              </a:solidFill>
            </a:endParaRPr>
          </a:p>
          <a:p>
            <a:pPr indent="-400050" lvl="0" marL="457200" rtl="0" algn="l">
              <a:spcBef>
                <a:spcPts val="0"/>
              </a:spcBef>
              <a:spcAft>
                <a:spcPts val="0"/>
              </a:spcAft>
              <a:buClr>
                <a:srgbClr val="FF8EC2"/>
              </a:buClr>
              <a:buSzPts val="2700"/>
              <a:buAutoNum type="arabicPeriod"/>
            </a:pPr>
            <a:r>
              <a:rPr b="1" lang="en-GB" sz="2700">
                <a:solidFill>
                  <a:srgbClr val="37155C"/>
                </a:solidFill>
              </a:rPr>
              <a:t>c. Baby Shark - Pinkfong</a:t>
            </a:r>
            <a:endParaRPr b="1" sz="2700">
              <a:solidFill>
                <a:srgbClr val="37155C"/>
              </a:solidFill>
            </a:endParaRPr>
          </a:p>
          <a:p>
            <a:pPr indent="-400050" lvl="0" marL="457200" rtl="0" algn="l">
              <a:spcBef>
                <a:spcPts val="0"/>
              </a:spcBef>
              <a:spcAft>
                <a:spcPts val="0"/>
              </a:spcAft>
              <a:buClr>
                <a:srgbClr val="FF8EC2"/>
              </a:buClr>
              <a:buSzPts val="2700"/>
              <a:buAutoNum type="arabicPeriod"/>
            </a:pPr>
            <a:r>
              <a:rPr b="1" lang="en-GB" sz="2700">
                <a:solidFill>
                  <a:srgbClr val="37155C"/>
                </a:solidFill>
              </a:rPr>
              <a:t>a. Netflix</a:t>
            </a:r>
            <a:endParaRPr b="1" sz="2700">
              <a:solidFill>
                <a:srgbClr val="37155C"/>
              </a:solidFill>
            </a:endParaRPr>
          </a:p>
          <a:p>
            <a:pPr indent="-400050" lvl="0" marL="457200" rtl="0" algn="l">
              <a:spcBef>
                <a:spcPts val="0"/>
              </a:spcBef>
              <a:spcAft>
                <a:spcPts val="0"/>
              </a:spcAft>
              <a:buClr>
                <a:srgbClr val="FF8EC2"/>
              </a:buClr>
              <a:buSzPts val="2700"/>
              <a:buAutoNum type="arabicPeriod"/>
            </a:pPr>
            <a:r>
              <a:rPr b="1" lang="en-GB" sz="2700">
                <a:solidFill>
                  <a:srgbClr val="37155C"/>
                </a:solidFill>
              </a:rPr>
              <a:t>c. Stranger Things</a:t>
            </a:r>
            <a:endParaRPr b="1" sz="2700">
              <a:solidFill>
                <a:srgbClr val="37155C"/>
              </a:solidFill>
            </a:endParaRPr>
          </a:p>
          <a:p>
            <a:pPr indent="-400050" lvl="0" marL="457200" rtl="0" algn="l">
              <a:spcBef>
                <a:spcPts val="0"/>
              </a:spcBef>
              <a:spcAft>
                <a:spcPts val="0"/>
              </a:spcAft>
              <a:buClr>
                <a:srgbClr val="FF8EC2"/>
              </a:buClr>
              <a:buSzPts val="2700"/>
              <a:buAutoNum type="arabicPeriod"/>
            </a:pPr>
            <a:r>
              <a:rPr b="1" lang="en-GB" sz="2700">
                <a:solidFill>
                  <a:srgbClr val="37155C"/>
                </a:solidFill>
              </a:rPr>
              <a:t>a. 100 million</a:t>
            </a:r>
            <a:endParaRPr b="1" sz="2700">
              <a:solidFill>
                <a:srgbClr val="37155C"/>
              </a:solidFill>
            </a:endParaRPr>
          </a:p>
        </p:txBody>
      </p:sp>
      <p:sp>
        <p:nvSpPr>
          <p:cNvPr id="394" name="Google Shape;394;p50"/>
          <p:cNvSpPr/>
          <p:nvPr/>
        </p:nvSpPr>
        <p:spPr>
          <a:xfrm>
            <a:off x="637625" y="2253675"/>
            <a:ext cx="1515300" cy="1515300"/>
          </a:xfrm>
          <a:prstGeom prst="ellipse">
            <a:avLst/>
          </a:prstGeom>
          <a:solidFill>
            <a:srgbClr val="8F27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D605"/>
              </a:solidFill>
            </a:endParaRPr>
          </a:p>
        </p:txBody>
      </p:sp>
      <p:pic>
        <p:nvPicPr>
          <p:cNvPr id="395" name="Google Shape;395;p50"/>
          <p:cNvPicPr preferRelativeResize="0"/>
          <p:nvPr/>
        </p:nvPicPr>
        <p:blipFill rotWithShape="1">
          <a:blip r:embed="rId4">
            <a:alphaModFix/>
          </a:blip>
          <a:srcRect b="18992" l="27096" r="35997" t="16097"/>
          <a:stretch/>
        </p:blipFill>
        <p:spPr>
          <a:xfrm>
            <a:off x="673758" y="1731813"/>
            <a:ext cx="1234862" cy="217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nvSpPr>
        <p:spPr>
          <a:xfrm>
            <a:off x="5059405" y="1528188"/>
            <a:ext cx="2305800" cy="2087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6000"/>
              <a:buFont typeface="Arial"/>
              <a:buNone/>
            </a:pPr>
            <a:r>
              <a:rPr b="1" i="0" lang="en-GB" sz="4800" u="none" cap="none" strike="noStrike">
                <a:solidFill>
                  <a:srgbClr val="202647"/>
                </a:solidFill>
              </a:rPr>
              <a:t>A few</a:t>
            </a:r>
            <a:endParaRPr b="1" i="0" sz="4800" u="none" cap="none" strike="noStrike">
              <a:solidFill>
                <a:srgbClr val="202647"/>
              </a:solidFill>
            </a:endParaRPr>
          </a:p>
          <a:p>
            <a:pPr indent="0" lvl="0" marL="0" marR="0" rtl="0" algn="l">
              <a:lnSpc>
                <a:spcPct val="90000"/>
              </a:lnSpc>
              <a:spcBef>
                <a:spcPts val="0"/>
              </a:spcBef>
              <a:spcAft>
                <a:spcPts val="0"/>
              </a:spcAft>
              <a:buClr>
                <a:srgbClr val="000000"/>
              </a:buClr>
              <a:buSzPts val="6000"/>
              <a:buFont typeface="Arial"/>
              <a:buNone/>
            </a:pPr>
            <a:r>
              <a:rPr b="1" i="0" lang="en-GB" sz="4800" u="none" cap="none" strike="noStrike">
                <a:solidFill>
                  <a:srgbClr val="202647"/>
                </a:solidFill>
              </a:rPr>
              <a:t>simple</a:t>
            </a:r>
            <a:endParaRPr b="1" i="0" sz="4800" u="none" cap="none" strike="noStrike">
              <a:solidFill>
                <a:srgbClr val="202647"/>
              </a:solidFill>
            </a:endParaRPr>
          </a:p>
          <a:p>
            <a:pPr indent="0" lvl="0" marL="0" marR="0" rtl="0" algn="l">
              <a:lnSpc>
                <a:spcPct val="90000"/>
              </a:lnSpc>
              <a:spcBef>
                <a:spcPts val="0"/>
              </a:spcBef>
              <a:spcAft>
                <a:spcPts val="0"/>
              </a:spcAft>
              <a:buClr>
                <a:srgbClr val="000000"/>
              </a:buClr>
              <a:buSzPts val="6000"/>
              <a:buFont typeface="Arial"/>
              <a:buNone/>
            </a:pPr>
            <a:r>
              <a:rPr b="1" i="0" lang="en-GB" sz="4800" u="none" cap="none" strike="noStrike">
                <a:solidFill>
                  <a:srgbClr val="202647"/>
                </a:solidFill>
              </a:rPr>
              <a:t>rules.</a:t>
            </a:r>
            <a:endParaRPr b="1" i="0" sz="4800" u="none" cap="none" strike="noStrike">
              <a:solidFill>
                <a:srgbClr val="202647"/>
              </a:solidFill>
            </a:endParaRPr>
          </a:p>
        </p:txBody>
      </p:sp>
      <p:pic>
        <p:nvPicPr>
          <p:cNvPr id="118" name="Google Shape;118;p24"/>
          <p:cNvPicPr preferRelativeResize="0"/>
          <p:nvPr/>
        </p:nvPicPr>
        <p:blipFill rotWithShape="1">
          <a:blip r:embed="rId3">
            <a:alphaModFix/>
          </a:blip>
          <a:srcRect b="0" l="0" r="0" t="0"/>
          <a:stretch/>
        </p:blipFill>
        <p:spPr>
          <a:xfrm>
            <a:off x="-2023109" y="526816"/>
            <a:ext cx="6233369" cy="6197128"/>
          </a:xfrm>
          <a:prstGeom prst="rect">
            <a:avLst/>
          </a:prstGeom>
          <a:noFill/>
          <a:ln>
            <a:noFill/>
          </a:ln>
        </p:spPr>
      </p:pic>
      <p:pic>
        <p:nvPicPr>
          <p:cNvPr id="119" name="Google Shape;119;p24"/>
          <p:cNvPicPr preferRelativeResize="0"/>
          <p:nvPr/>
        </p:nvPicPr>
        <p:blipFill rotWithShape="1">
          <a:blip r:embed="rId4">
            <a:alphaModFix/>
          </a:blip>
          <a:srcRect b="0" l="0" r="0" t="0"/>
          <a:stretch/>
        </p:blipFill>
        <p:spPr>
          <a:xfrm>
            <a:off x="1523927" y="526816"/>
            <a:ext cx="2187741" cy="4475573"/>
          </a:xfrm>
          <a:prstGeom prst="rect">
            <a:avLst/>
          </a:prstGeom>
          <a:noFill/>
          <a:ln>
            <a:noFill/>
          </a:ln>
        </p:spPr>
      </p:pic>
      <p:pic>
        <p:nvPicPr>
          <p:cNvPr id="120" name="Google Shape;120;p24"/>
          <p:cNvPicPr preferRelativeResize="0"/>
          <p:nvPr/>
        </p:nvPicPr>
        <p:blipFill rotWithShape="1">
          <a:blip r:embed="rId5">
            <a:alphaModFix/>
          </a:blip>
          <a:srcRect b="0" l="0" r="0" t="0"/>
          <a:stretch/>
        </p:blipFill>
        <p:spPr>
          <a:xfrm>
            <a:off x="4572005" y="1481152"/>
            <a:ext cx="154537" cy="2181175"/>
          </a:xfrm>
          <a:prstGeom prst="rect">
            <a:avLst/>
          </a:prstGeom>
          <a:noFill/>
          <a:ln>
            <a:noFill/>
          </a:ln>
        </p:spPr>
      </p:pic>
      <p:pic>
        <p:nvPicPr>
          <p:cNvPr id="121" name="Google Shape;121;p24"/>
          <p:cNvPicPr preferRelativeResize="0"/>
          <p:nvPr/>
        </p:nvPicPr>
        <p:blipFill>
          <a:blip r:embed="rId6">
            <a:alphaModFix/>
          </a:blip>
          <a:stretch>
            <a:fillRect/>
          </a:stretch>
        </p:blipFill>
        <p:spPr>
          <a:xfrm>
            <a:off x="7504063" y="4538724"/>
            <a:ext cx="1136773" cy="489574"/>
          </a:xfrm>
          <a:prstGeom prst="rect">
            <a:avLst/>
          </a:prstGeom>
          <a:noFill/>
          <a:ln>
            <a:noFill/>
          </a:ln>
        </p:spPr>
      </p:pic>
      <p:pic>
        <p:nvPicPr>
          <p:cNvPr id="122" name="Google Shape;122;p24"/>
          <p:cNvPicPr preferRelativeResize="0"/>
          <p:nvPr/>
        </p:nvPicPr>
        <p:blipFill>
          <a:blip r:embed="rId7">
            <a:alphaModFix/>
          </a:blip>
          <a:stretch>
            <a:fillRect/>
          </a:stretch>
        </p:blipFill>
        <p:spPr>
          <a:xfrm>
            <a:off x="8685396" y="4686463"/>
            <a:ext cx="175931" cy="223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155C"/>
        </a:solidFill>
      </p:bgPr>
    </p:bg>
    <p:spTree>
      <p:nvGrpSpPr>
        <p:cNvPr id="399" name="Shape 399"/>
        <p:cNvGrpSpPr/>
        <p:nvPr/>
      </p:nvGrpSpPr>
      <p:grpSpPr>
        <a:xfrm>
          <a:off x="0" y="0"/>
          <a:ext cx="0" cy="0"/>
          <a:chOff x="0" y="0"/>
          <a:chExt cx="0" cy="0"/>
        </a:xfrm>
      </p:grpSpPr>
      <p:sp>
        <p:nvSpPr>
          <p:cNvPr id="400" name="Google Shape;400;p51"/>
          <p:cNvSpPr txBox="1"/>
          <p:nvPr/>
        </p:nvSpPr>
        <p:spPr>
          <a:xfrm>
            <a:off x="171800" y="2022025"/>
            <a:ext cx="8800500" cy="188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400">
                <a:solidFill>
                  <a:schemeClr val="lt1"/>
                </a:solidFill>
              </a:rPr>
              <a:t>How did you get on?</a:t>
            </a:r>
            <a:endParaRPr b="1" sz="5400">
              <a:solidFill>
                <a:schemeClr val="lt1"/>
              </a:solidFill>
            </a:endParaRPr>
          </a:p>
          <a:p>
            <a:pPr indent="0" lvl="0" marL="0" rtl="0" algn="ctr">
              <a:spcBef>
                <a:spcPts val="0"/>
              </a:spcBef>
              <a:spcAft>
                <a:spcPts val="0"/>
              </a:spcAft>
              <a:buNone/>
            </a:pPr>
            <a:r>
              <a:t/>
            </a:r>
            <a:endParaRPr b="1" sz="1800">
              <a:solidFill>
                <a:schemeClr val="lt1"/>
              </a:solidFill>
            </a:endParaRPr>
          </a:p>
          <a:p>
            <a:pPr indent="0" lvl="0" marL="0" rtl="0" algn="ctr">
              <a:spcBef>
                <a:spcPts val="0"/>
              </a:spcBef>
              <a:spcAft>
                <a:spcPts val="0"/>
              </a:spcAft>
              <a:buNone/>
            </a:pPr>
            <a:r>
              <a:rPr b="1" lang="en-GB" sz="2100">
                <a:solidFill>
                  <a:srgbClr val="FED605"/>
                </a:solidFill>
              </a:rPr>
              <a:t>parentzone.org.uk/realitycheck</a:t>
            </a:r>
            <a:endParaRPr b="1" sz="2100">
              <a:solidFill>
                <a:srgbClr val="FED605"/>
              </a:solidFill>
            </a:endParaRPr>
          </a:p>
          <a:p>
            <a:pPr indent="0" lvl="0" marL="0" rtl="0" algn="ctr">
              <a:spcBef>
                <a:spcPts val="0"/>
              </a:spcBef>
              <a:spcAft>
                <a:spcPts val="0"/>
              </a:spcAft>
              <a:buNone/>
            </a:pPr>
            <a:r>
              <a:t/>
            </a:r>
            <a:endParaRPr b="1" sz="30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b="1" sz="1800">
              <a:solidFill>
                <a:schemeClr val="lt1"/>
              </a:solidFill>
              <a:latin typeface="Proxima Nova"/>
              <a:ea typeface="Proxima Nova"/>
              <a:cs typeface="Proxima Nova"/>
              <a:sym typeface="Proxima Nova"/>
            </a:endParaRPr>
          </a:p>
          <a:p>
            <a:pPr indent="0" lvl="0" marL="0" rtl="0" algn="ctr">
              <a:spcBef>
                <a:spcPts val="0"/>
              </a:spcBef>
              <a:spcAft>
                <a:spcPts val="0"/>
              </a:spcAft>
              <a:buNone/>
            </a:pPr>
            <a:r>
              <a:t/>
            </a:r>
            <a:endParaRPr b="1" sz="3000">
              <a:solidFill>
                <a:schemeClr val="lt1"/>
              </a:solidFill>
              <a:latin typeface="Proxima Nova"/>
              <a:ea typeface="Proxima Nova"/>
              <a:cs typeface="Proxima Nova"/>
              <a:sym typeface="Proxima Nova"/>
            </a:endParaRPr>
          </a:p>
        </p:txBody>
      </p:sp>
      <p:pic>
        <p:nvPicPr>
          <p:cNvPr id="401" name="Google Shape;401;p51"/>
          <p:cNvPicPr preferRelativeResize="0"/>
          <p:nvPr/>
        </p:nvPicPr>
        <p:blipFill rotWithShape="1">
          <a:blip r:embed="rId3">
            <a:alphaModFix/>
          </a:blip>
          <a:srcRect b="0" l="14089" r="0" t="0"/>
          <a:stretch/>
        </p:blipFill>
        <p:spPr>
          <a:xfrm>
            <a:off x="3016025" y="4207550"/>
            <a:ext cx="1258301" cy="630776"/>
          </a:xfrm>
          <a:prstGeom prst="rect">
            <a:avLst/>
          </a:prstGeom>
          <a:noFill/>
          <a:ln>
            <a:noFill/>
          </a:ln>
        </p:spPr>
      </p:pic>
      <p:pic>
        <p:nvPicPr>
          <p:cNvPr id="402" name="Google Shape;402;p51"/>
          <p:cNvPicPr preferRelativeResize="0"/>
          <p:nvPr/>
        </p:nvPicPr>
        <p:blipFill>
          <a:blip r:embed="rId4">
            <a:alphaModFix/>
          </a:blip>
          <a:stretch>
            <a:fillRect/>
          </a:stretch>
        </p:blipFill>
        <p:spPr>
          <a:xfrm>
            <a:off x="4485663" y="4402050"/>
            <a:ext cx="1642399" cy="265125"/>
          </a:xfrm>
          <a:prstGeom prst="rect">
            <a:avLst/>
          </a:prstGeom>
          <a:noFill/>
          <a:ln>
            <a:noFill/>
          </a:ln>
        </p:spPr>
      </p:pic>
      <p:pic>
        <p:nvPicPr>
          <p:cNvPr id="403" name="Google Shape;403;p51"/>
          <p:cNvPicPr preferRelativeResize="0"/>
          <p:nvPr/>
        </p:nvPicPr>
        <p:blipFill rotWithShape="1">
          <a:blip r:embed="rId5">
            <a:alphaModFix/>
          </a:blip>
          <a:srcRect b="24185" l="23866" r="19160" t="16998"/>
          <a:stretch/>
        </p:blipFill>
        <p:spPr>
          <a:xfrm>
            <a:off x="3886000" y="681800"/>
            <a:ext cx="1371998" cy="1416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pic>
        <p:nvPicPr>
          <p:cNvPr id="127" name="Google Shape;127;p25"/>
          <p:cNvPicPr preferRelativeResize="0"/>
          <p:nvPr/>
        </p:nvPicPr>
        <p:blipFill rotWithShape="1">
          <a:blip r:embed="rId3">
            <a:alphaModFix/>
          </a:blip>
          <a:srcRect b="0" l="0" r="0" t="0"/>
          <a:stretch/>
        </p:blipFill>
        <p:spPr>
          <a:xfrm>
            <a:off x="-2023109" y="526816"/>
            <a:ext cx="6233369" cy="6197128"/>
          </a:xfrm>
          <a:prstGeom prst="rect">
            <a:avLst/>
          </a:prstGeom>
          <a:noFill/>
          <a:ln>
            <a:noFill/>
          </a:ln>
        </p:spPr>
      </p:pic>
      <p:pic>
        <p:nvPicPr>
          <p:cNvPr id="128" name="Google Shape;128;p25"/>
          <p:cNvPicPr preferRelativeResize="0"/>
          <p:nvPr/>
        </p:nvPicPr>
        <p:blipFill rotWithShape="1">
          <a:blip r:embed="rId4">
            <a:alphaModFix/>
          </a:blip>
          <a:srcRect b="0" l="0" r="0" t="0"/>
          <a:stretch/>
        </p:blipFill>
        <p:spPr>
          <a:xfrm>
            <a:off x="1523927" y="526816"/>
            <a:ext cx="2187741" cy="4475573"/>
          </a:xfrm>
          <a:prstGeom prst="rect">
            <a:avLst/>
          </a:prstGeom>
          <a:noFill/>
          <a:ln>
            <a:noFill/>
          </a:ln>
        </p:spPr>
      </p:pic>
      <p:sp>
        <p:nvSpPr>
          <p:cNvPr id="129" name="Google Shape;129;p25"/>
          <p:cNvSpPr txBox="1"/>
          <p:nvPr/>
        </p:nvSpPr>
        <p:spPr>
          <a:xfrm>
            <a:off x="4210250" y="1148775"/>
            <a:ext cx="46119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sz="3000">
              <a:solidFill>
                <a:srgbClr val="202647"/>
              </a:solidFill>
            </a:endParaRPr>
          </a:p>
          <a:p>
            <a:pPr indent="-419100" lvl="0" marL="457200" marR="0" rtl="0" algn="l">
              <a:lnSpc>
                <a:spcPct val="90000"/>
              </a:lnSpc>
              <a:spcBef>
                <a:spcPts val="0"/>
              </a:spcBef>
              <a:spcAft>
                <a:spcPts val="0"/>
              </a:spcAft>
              <a:buClr>
                <a:srgbClr val="FF9900"/>
              </a:buClr>
              <a:buSzPts val="3000"/>
              <a:buAutoNum type="arabicPeriod"/>
            </a:pPr>
            <a:r>
              <a:rPr lang="en-GB" sz="3000">
                <a:solidFill>
                  <a:srgbClr val="202647"/>
                </a:solidFill>
              </a:rPr>
              <a:t>You can </a:t>
            </a:r>
            <a:r>
              <a:rPr lang="en-GB" sz="3000">
                <a:solidFill>
                  <a:srgbClr val="202647"/>
                </a:solidFill>
              </a:rPr>
              <a:t>c</a:t>
            </a:r>
            <a:r>
              <a:rPr lang="en-GB" sz="3000">
                <a:solidFill>
                  <a:srgbClr val="202647"/>
                </a:solidFill>
              </a:rPr>
              <a:t>hat</a:t>
            </a:r>
            <a:r>
              <a:rPr lang="en-GB" sz="3000">
                <a:solidFill>
                  <a:srgbClr val="202647"/>
                </a:solidFill>
              </a:rPr>
              <a:t> - in fact we want you to.</a:t>
            </a:r>
            <a:endParaRPr sz="3000">
              <a:solidFill>
                <a:srgbClr val="202647"/>
              </a:solidFill>
            </a:endParaRPr>
          </a:p>
          <a:p>
            <a:pPr indent="0" lvl="0" marL="0" marR="0" rtl="0" algn="l">
              <a:lnSpc>
                <a:spcPct val="90000"/>
              </a:lnSpc>
              <a:spcBef>
                <a:spcPts val="0"/>
              </a:spcBef>
              <a:spcAft>
                <a:spcPts val="0"/>
              </a:spcAft>
              <a:buClr>
                <a:srgbClr val="000000"/>
              </a:buClr>
              <a:buSzPts val="6000"/>
              <a:buFont typeface="Arial"/>
              <a:buNone/>
            </a:pPr>
            <a:r>
              <a:t/>
            </a:r>
            <a:endParaRPr sz="3000">
              <a:solidFill>
                <a:srgbClr val="202647"/>
              </a:solidFill>
            </a:endParaRPr>
          </a:p>
          <a:p>
            <a:pPr indent="-419100" lvl="0" marL="457200" marR="0" rtl="0" algn="l">
              <a:lnSpc>
                <a:spcPct val="90000"/>
              </a:lnSpc>
              <a:spcBef>
                <a:spcPts val="0"/>
              </a:spcBef>
              <a:spcAft>
                <a:spcPts val="0"/>
              </a:spcAft>
              <a:buClr>
                <a:srgbClr val="FF9900"/>
              </a:buClr>
              <a:buSzPts val="3000"/>
              <a:buAutoNum type="arabicPeriod"/>
            </a:pPr>
            <a:r>
              <a:rPr lang="en-GB" sz="3000">
                <a:solidFill>
                  <a:srgbClr val="202647"/>
                </a:solidFill>
              </a:rPr>
              <a:t>No searching for the answers!</a:t>
            </a:r>
            <a:endParaRPr sz="3000">
              <a:solidFill>
                <a:srgbClr val="202647"/>
              </a:solidFill>
            </a:endParaRPr>
          </a:p>
        </p:txBody>
      </p:sp>
      <p:pic>
        <p:nvPicPr>
          <p:cNvPr id="130" name="Google Shape;130;p25"/>
          <p:cNvPicPr preferRelativeResize="0"/>
          <p:nvPr/>
        </p:nvPicPr>
        <p:blipFill>
          <a:blip r:embed="rId5">
            <a:alphaModFix/>
          </a:blip>
          <a:stretch>
            <a:fillRect/>
          </a:stretch>
        </p:blipFill>
        <p:spPr>
          <a:xfrm>
            <a:off x="7504063" y="4538724"/>
            <a:ext cx="1136773" cy="489574"/>
          </a:xfrm>
          <a:prstGeom prst="rect">
            <a:avLst/>
          </a:prstGeom>
          <a:noFill/>
          <a:ln>
            <a:noFill/>
          </a:ln>
        </p:spPr>
      </p:pic>
      <p:pic>
        <p:nvPicPr>
          <p:cNvPr id="131" name="Google Shape;131;p25"/>
          <p:cNvPicPr preferRelativeResize="0"/>
          <p:nvPr/>
        </p:nvPicPr>
        <p:blipFill>
          <a:blip r:embed="rId6">
            <a:alphaModFix/>
          </a:blip>
          <a:stretch>
            <a:fillRect/>
          </a:stretch>
        </p:blipFill>
        <p:spPr>
          <a:xfrm>
            <a:off x="8685396" y="4686463"/>
            <a:ext cx="175931" cy="223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647"/>
        </a:solidFill>
      </p:bgPr>
    </p:bg>
    <p:spTree>
      <p:nvGrpSpPr>
        <p:cNvPr id="135" name="Shape 135"/>
        <p:cNvGrpSpPr/>
        <p:nvPr/>
      </p:nvGrpSpPr>
      <p:grpSpPr>
        <a:xfrm>
          <a:off x="0" y="0"/>
          <a:ext cx="0" cy="0"/>
          <a:chOff x="0" y="0"/>
          <a:chExt cx="0" cy="0"/>
        </a:xfrm>
      </p:grpSpPr>
      <p:sp>
        <p:nvSpPr>
          <p:cNvPr id="136" name="Google Shape;136;p26"/>
          <p:cNvSpPr txBox="1"/>
          <p:nvPr/>
        </p:nvSpPr>
        <p:spPr>
          <a:xfrm>
            <a:off x="1775887" y="1393844"/>
            <a:ext cx="4737000" cy="2336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6000"/>
              <a:buFont typeface="Arial"/>
              <a:buNone/>
            </a:pPr>
            <a:r>
              <a:rPr b="1" i="0" lang="en-GB" sz="5400" u="none" cap="none" strike="noStrike">
                <a:solidFill>
                  <a:schemeClr val="lt1"/>
                </a:solidFill>
              </a:rPr>
              <a:t>Let’s </a:t>
            </a:r>
            <a:br>
              <a:rPr b="1" i="0" lang="en-GB" sz="5400" u="none" cap="none" strike="noStrike">
                <a:solidFill>
                  <a:schemeClr val="lt1"/>
                </a:solidFill>
              </a:rPr>
            </a:br>
            <a:r>
              <a:rPr b="1" i="0" lang="en-GB" sz="5400" u="none" cap="none" strike="noStrike">
                <a:solidFill>
                  <a:schemeClr val="lt1"/>
                </a:solidFill>
              </a:rPr>
              <a:t>have a practice</a:t>
            </a:r>
            <a:endParaRPr b="1" i="0" sz="5400" u="none" cap="none" strike="noStrike">
              <a:solidFill>
                <a:schemeClr val="lt1"/>
              </a:solidFill>
            </a:endParaRPr>
          </a:p>
        </p:txBody>
      </p:sp>
      <p:pic>
        <p:nvPicPr>
          <p:cNvPr id="137" name="Google Shape;137;p26"/>
          <p:cNvPicPr preferRelativeResize="0"/>
          <p:nvPr/>
        </p:nvPicPr>
        <p:blipFill rotWithShape="1">
          <a:blip r:embed="rId3">
            <a:alphaModFix/>
          </a:blip>
          <a:srcRect b="0" l="0" r="0" t="0"/>
          <a:stretch/>
        </p:blipFill>
        <p:spPr>
          <a:xfrm>
            <a:off x="1288483" y="1475117"/>
            <a:ext cx="154538" cy="2173856"/>
          </a:xfrm>
          <a:prstGeom prst="rect">
            <a:avLst/>
          </a:prstGeom>
          <a:noFill/>
          <a:ln>
            <a:noFill/>
          </a:ln>
        </p:spPr>
      </p:pic>
      <p:sp>
        <p:nvSpPr>
          <p:cNvPr id="138" name="Google Shape;138;p26"/>
          <p:cNvSpPr/>
          <p:nvPr/>
        </p:nvSpPr>
        <p:spPr>
          <a:xfrm>
            <a:off x="5517925" y="-537000"/>
            <a:ext cx="6028800" cy="6028800"/>
          </a:xfrm>
          <a:prstGeom prst="ellipse">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26"/>
          <p:cNvPicPr preferRelativeResize="0"/>
          <p:nvPr/>
        </p:nvPicPr>
        <p:blipFill rotWithShape="1">
          <a:blip r:embed="rId4">
            <a:alphaModFix/>
          </a:blip>
          <a:srcRect b="0" l="0" r="0" t="0"/>
          <a:stretch/>
        </p:blipFill>
        <p:spPr>
          <a:xfrm>
            <a:off x="4788553" y="736170"/>
            <a:ext cx="3852332" cy="4755638"/>
          </a:xfrm>
          <a:prstGeom prst="rect">
            <a:avLst/>
          </a:prstGeom>
          <a:noFill/>
          <a:ln>
            <a:noFill/>
          </a:ln>
        </p:spPr>
      </p:pic>
      <p:pic>
        <p:nvPicPr>
          <p:cNvPr id="140" name="Google Shape;140;p26"/>
          <p:cNvPicPr preferRelativeResize="0"/>
          <p:nvPr/>
        </p:nvPicPr>
        <p:blipFill>
          <a:blip r:embed="rId5">
            <a:alphaModFix/>
          </a:blip>
          <a:stretch>
            <a:fillRect/>
          </a:stretch>
        </p:blipFill>
        <p:spPr>
          <a:xfrm>
            <a:off x="7504063" y="4538724"/>
            <a:ext cx="1136773" cy="489574"/>
          </a:xfrm>
          <a:prstGeom prst="rect">
            <a:avLst/>
          </a:prstGeom>
          <a:noFill/>
          <a:ln>
            <a:noFill/>
          </a:ln>
        </p:spPr>
      </p:pic>
      <p:pic>
        <p:nvPicPr>
          <p:cNvPr id="141" name="Google Shape;141;p26"/>
          <p:cNvPicPr preferRelativeResize="0"/>
          <p:nvPr/>
        </p:nvPicPr>
        <p:blipFill>
          <a:blip r:embed="rId6">
            <a:alphaModFix/>
          </a:blip>
          <a:stretch>
            <a:fillRect/>
          </a:stretch>
        </p:blipFill>
        <p:spPr>
          <a:xfrm>
            <a:off x="8685396" y="4686463"/>
            <a:ext cx="175931" cy="223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647"/>
        </a:solidFill>
      </p:bgPr>
    </p:bg>
    <p:spTree>
      <p:nvGrpSpPr>
        <p:cNvPr id="145" name="Shape 145"/>
        <p:cNvGrpSpPr/>
        <p:nvPr/>
      </p:nvGrpSpPr>
      <p:grpSpPr>
        <a:xfrm>
          <a:off x="0" y="0"/>
          <a:ext cx="0" cy="0"/>
          <a:chOff x="0" y="0"/>
          <a:chExt cx="0" cy="0"/>
        </a:xfrm>
      </p:grpSpPr>
      <p:sp>
        <p:nvSpPr>
          <p:cNvPr id="146" name="Google Shape;146;p27"/>
          <p:cNvSpPr/>
          <p:nvPr/>
        </p:nvSpPr>
        <p:spPr>
          <a:xfrm rot="-9223171">
            <a:off x="-1263717" y="3198047"/>
            <a:ext cx="3511788" cy="2925216"/>
          </a:xfrm>
          <a:prstGeom prst="roundRect">
            <a:avLst>
              <a:gd fmla="val 1142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7"/>
          <p:cNvPicPr preferRelativeResize="0"/>
          <p:nvPr/>
        </p:nvPicPr>
        <p:blipFill rotWithShape="1">
          <a:blip r:embed="rId3">
            <a:alphaModFix/>
          </a:blip>
          <a:srcRect b="17608" l="25221" r="24992" t="13421"/>
          <a:stretch/>
        </p:blipFill>
        <p:spPr>
          <a:xfrm>
            <a:off x="257375" y="2443124"/>
            <a:ext cx="1949275" cy="2700374"/>
          </a:xfrm>
          <a:prstGeom prst="rect">
            <a:avLst/>
          </a:prstGeom>
          <a:noFill/>
          <a:ln>
            <a:noFill/>
          </a:ln>
        </p:spPr>
      </p:pic>
      <p:sp>
        <p:nvSpPr>
          <p:cNvPr id="148" name="Google Shape;148;p27"/>
          <p:cNvSpPr/>
          <p:nvPr/>
        </p:nvSpPr>
        <p:spPr>
          <a:xfrm rot="-9856096">
            <a:off x="6285869" y="-699654"/>
            <a:ext cx="2552617" cy="1438959"/>
          </a:xfrm>
          <a:prstGeom prst="roundRect">
            <a:avLst>
              <a:gd fmla="val 14078" name="adj"/>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txBox="1"/>
          <p:nvPr>
            <p:ph type="title"/>
          </p:nvPr>
        </p:nvSpPr>
        <p:spPr>
          <a:xfrm>
            <a:off x="1460850" y="1346100"/>
            <a:ext cx="6728700" cy="2451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000">
                <a:solidFill>
                  <a:srgbClr val="FDCF0B"/>
                </a:solidFill>
              </a:rPr>
              <a:t>Which Facebook group in the UK has the most members?</a:t>
            </a:r>
            <a:endParaRPr b="1" sz="3000">
              <a:solidFill>
                <a:srgbClr val="FDCF0B"/>
              </a:solidFill>
            </a:endParaRPr>
          </a:p>
          <a:p>
            <a:pPr indent="-381000" lvl="0" marL="457200" rtl="0" algn="ctr">
              <a:lnSpc>
                <a:spcPct val="115000"/>
              </a:lnSpc>
              <a:spcBef>
                <a:spcPts val="2000"/>
              </a:spcBef>
              <a:spcAft>
                <a:spcPts val="0"/>
              </a:spcAft>
              <a:buClr>
                <a:schemeClr val="lt1"/>
              </a:buClr>
              <a:buSzPts val="2400"/>
              <a:buFont typeface="Arial"/>
              <a:buAutoNum type="alphaLcPeriod"/>
            </a:pPr>
            <a:r>
              <a:rPr b="1" lang="en-GB" sz="2400">
                <a:solidFill>
                  <a:schemeClr val="lt1"/>
                </a:solidFill>
              </a:rPr>
              <a:t>DIY on a budget</a:t>
            </a:r>
            <a:endParaRPr b="1" sz="2400">
              <a:solidFill>
                <a:schemeClr val="lt1"/>
              </a:solidFill>
              <a:latin typeface="Arial"/>
              <a:ea typeface="Arial"/>
              <a:cs typeface="Arial"/>
              <a:sym typeface="Arial"/>
            </a:endParaRPr>
          </a:p>
          <a:p>
            <a:pPr indent="-381000" lvl="0" marL="457200" rtl="0" algn="ctr">
              <a:lnSpc>
                <a:spcPct val="115000"/>
              </a:lnSpc>
              <a:spcBef>
                <a:spcPts val="0"/>
              </a:spcBef>
              <a:spcAft>
                <a:spcPts val="0"/>
              </a:spcAft>
              <a:buClr>
                <a:schemeClr val="lt1"/>
              </a:buClr>
              <a:buSzPts val="2400"/>
              <a:buFont typeface="Arial"/>
              <a:buAutoNum type="alphaLcPeriod"/>
            </a:pPr>
            <a:r>
              <a:rPr b="1" lang="en-GB" sz="2400">
                <a:solidFill>
                  <a:schemeClr val="lt1"/>
                </a:solidFill>
              </a:rPr>
              <a:t>Gardening for beginners</a:t>
            </a:r>
            <a:endParaRPr b="1" sz="2400">
              <a:solidFill>
                <a:schemeClr val="lt1"/>
              </a:solidFill>
              <a:latin typeface="Arial"/>
              <a:ea typeface="Arial"/>
              <a:cs typeface="Arial"/>
              <a:sym typeface="Arial"/>
            </a:endParaRPr>
          </a:p>
          <a:p>
            <a:pPr indent="-381000" lvl="0" marL="457200" rtl="0" algn="ctr">
              <a:lnSpc>
                <a:spcPct val="115000"/>
              </a:lnSpc>
              <a:spcBef>
                <a:spcPts val="0"/>
              </a:spcBef>
              <a:spcAft>
                <a:spcPts val="0"/>
              </a:spcAft>
              <a:buClr>
                <a:schemeClr val="lt1"/>
              </a:buClr>
              <a:buSzPts val="2400"/>
              <a:buFont typeface="Arial"/>
              <a:buAutoNum type="alphaLcPeriod"/>
            </a:pPr>
            <a:r>
              <a:rPr b="1" lang="en-GB" sz="2400">
                <a:solidFill>
                  <a:schemeClr val="lt1"/>
                </a:solidFill>
              </a:rPr>
              <a:t>Natural knitters</a:t>
            </a:r>
            <a:endParaRPr b="1" sz="2400">
              <a:solidFill>
                <a:schemeClr val="lt1"/>
              </a:solidFill>
            </a:endParaRPr>
          </a:p>
        </p:txBody>
      </p:sp>
      <p:pic>
        <p:nvPicPr>
          <p:cNvPr id="150" name="Google Shape;150;p27"/>
          <p:cNvPicPr preferRelativeResize="0"/>
          <p:nvPr/>
        </p:nvPicPr>
        <p:blipFill>
          <a:blip r:embed="rId4">
            <a:alphaModFix/>
          </a:blip>
          <a:stretch>
            <a:fillRect/>
          </a:stretch>
        </p:blipFill>
        <p:spPr>
          <a:xfrm>
            <a:off x="7504025" y="4538715"/>
            <a:ext cx="1136850" cy="489600"/>
          </a:xfrm>
          <a:prstGeom prst="rect">
            <a:avLst/>
          </a:prstGeom>
          <a:noFill/>
          <a:ln>
            <a:noFill/>
          </a:ln>
        </p:spPr>
      </p:pic>
      <p:pic>
        <p:nvPicPr>
          <p:cNvPr id="151" name="Google Shape;151;p27"/>
          <p:cNvPicPr preferRelativeResize="0"/>
          <p:nvPr/>
        </p:nvPicPr>
        <p:blipFill>
          <a:blip r:embed="rId5">
            <a:alphaModFix/>
          </a:blip>
          <a:stretch>
            <a:fillRect/>
          </a:stretch>
        </p:blipFill>
        <p:spPr>
          <a:xfrm>
            <a:off x="8685406" y="4686487"/>
            <a:ext cx="175925" cy="2236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D605"/>
        </a:solidFill>
      </p:bgPr>
    </p:bg>
    <p:spTree>
      <p:nvGrpSpPr>
        <p:cNvPr id="155" name="Shape 155"/>
        <p:cNvGrpSpPr/>
        <p:nvPr/>
      </p:nvGrpSpPr>
      <p:grpSpPr>
        <a:xfrm>
          <a:off x="0" y="0"/>
          <a:ext cx="0" cy="0"/>
          <a:chOff x="0" y="0"/>
          <a:chExt cx="0" cy="0"/>
        </a:xfrm>
      </p:grpSpPr>
      <p:sp>
        <p:nvSpPr>
          <p:cNvPr id="156" name="Google Shape;156;p28"/>
          <p:cNvSpPr txBox="1"/>
          <p:nvPr>
            <p:ph type="title"/>
          </p:nvPr>
        </p:nvSpPr>
        <p:spPr>
          <a:xfrm>
            <a:off x="1460850" y="965100"/>
            <a:ext cx="6728700" cy="2451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000">
                <a:solidFill>
                  <a:srgbClr val="202647"/>
                </a:solidFill>
              </a:rPr>
              <a:t>Which Facebook group in the UK has the most members?</a:t>
            </a:r>
            <a:endParaRPr b="1" sz="3000">
              <a:solidFill>
                <a:srgbClr val="202647"/>
              </a:solidFill>
            </a:endParaRPr>
          </a:p>
          <a:p>
            <a:pPr indent="-381000" lvl="0" marL="457200" rtl="0" algn="ctr">
              <a:lnSpc>
                <a:spcPct val="115000"/>
              </a:lnSpc>
              <a:spcBef>
                <a:spcPts val="2000"/>
              </a:spcBef>
              <a:spcAft>
                <a:spcPts val="0"/>
              </a:spcAft>
              <a:buClr>
                <a:srgbClr val="202647"/>
              </a:buClr>
              <a:buSzPts val="2400"/>
              <a:buFont typeface="Arial"/>
              <a:buAutoNum type="alphaLcPeriod"/>
            </a:pPr>
            <a:r>
              <a:rPr b="1" lang="en-GB" sz="2400">
                <a:solidFill>
                  <a:srgbClr val="202647"/>
                </a:solidFill>
              </a:rPr>
              <a:t>DIY on a budget</a:t>
            </a:r>
            <a:endParaRPr b="1" sz="2400">
              <a:solidFill>
                <a:srgbClr val="202647"/>
              </a:solidFill>
            </a:endParaRPr>
          </a:p>
        </p:txBody>
      </p:sp>
      <p:sp>
        <p:nvSpPr>
          <p:cNvPr id="157" name="Google Shape;157;p28"/>
          <p:cNvSpPr/>
          <p:nvPr/>
        </p:nvSpPr>
        <p:spPr>
          <a:xfrm rot="-9223171">
            <a:off x="-1263717" y="3198047"/>
            <a:ext cx="3511788" cy="2925216"/>
          </a:xfrm>
          <a:prstGeom prst="roundRect">
            <a:avLst>
              <a:gd fmla="val 11427" name="adj"/>
            </a:avLst>
          </a:prstGeom>
          <a:solidFill>
            <a:srgbClr val="2026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8"/>
          <p:cNvPicPr preferRelativeResize="0"/>
          <p:nvPr/>
        </p:nvPicPr>
        <p:blipFill rotWithShape="1">
          <a:blip r:embed="rId3">
            <a:alphaModFix/>
          </a:blip>
          <a:srcRect b="17608" l="25221" r="24992" t="13421"/>
          <a:stretch/>
        </p:blipFill>
        <p:spPr>
          <a:xfrm>
            <a:off x="257375" y="2443124"/>
            <a:ext cx="1949275" cy="2700374"/>
          </a:xfrm>
          <a:prstGeom prst="rect">
            <a:avLst/>
          </a:prstGeom>
          <a:noFill/>
          <a:ln>
            <a:noFill/>
          </a:ln>
        </p:spPr>
      </p:pic>
      <p:sp>
        <p:nvSpPr>
          <p:cNvPr id="159" name="Google Shape;159;p28"/>
          <p:cNvSpPr/>
          <p:nvPr/>
        </p:nvSpPr>
        <p:spPr>
          <a:xfrm rot="-9856096">
            <a:off x="6285869" y="-699654"/>
            <a:ext cx="2552617" cy="1438959"/>
          </a:xfrm>
          <a:prstGeom prst="roundRect">
            <a:avLst>
              <a:gd fmla="val 1407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28"/>
          <p:cNvPicPr preferRelativeResize="0"/>
          <p:nvPr/>
        </p:nvPicPr>
        <p:blipFill>
          <a:blip r:embed="rId4">
            <a:alphaModFix/>
          </a:blip>
          <a:stretch>
            <a:fillRect/>
          </a:stretch>
        </p:blipFill>
        <p:spPr>
          <a:xfrm>
            <a:off x="7504063" y="4538724"/>
            <a:ext cx="1136773" cy="489574"/>
          </a:xfrm>
          <a:prstGeom prst="rect">
            <a:avLst/>
          </a:prstGeom>
          <a:noFill/>
          <a:ln>
            <a:noFill/>
          </a:ln>
        </p:spPr>
      </p:pic>
      <p:pic>
        <p:nvPicPr>
          <p:cNvPr id="161" name="Google Shape;161;p28"/>
          <p:cNvPicPr preferRelativeResize="0"/>
          <p:nvPr/>
        </p:nvPicPr>
        <p:blipFill>
          <a:blip r:embed="rId5">
            <a:alphaModFix/>
          </a:blip>
          <a:stretch>
            <a:fillRect/>
          </a:stretch>
        </p:blipFill>
        <p:spPr>
          <a:xfrm>
            <a:off x="8685396" y="4686463"/>
            <a:ext cx="175931" cy="22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647"/>
        </a:solidFill>
      </p:bgPr>
    </p:bg>
    <p:spTree>
      <p:nvGrpSpPr>
        <p:cNvPr id="165" name="Shape 165"/>
        <p:cNvGrpSpPr/>
        <p:nvPr/>
      </p:nvGrpSpPr>
      <p:grpSpPr>
        <a:xfrm>
          <a:off x="0" y="0"/>
          <a:ext cx="0" cy="0"/>
          <a:chOff x="0" y="0"/>
          <a:chExt cx="0" cy="0"/>
        </a:xfrm>
      </p:grpSpPr>
      <p:sp>
        <p:nvSpPr>
          <p:cNvPr id="166" name="Google Shape;166;p29"/>
          <p:cNvSpPr txBox="1"/>
          <p:nvPr/>
        </p:nvSpPr>
        <p:spPr>
          <a:xfrm>
            <a:off x="1788262" y="1642194"/>
            <a:ext cx="47370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6000"/>
              <a:buFont typeface="Arial"/>
              <a:buNone/>
            </a:pPr>
            <a:r>
              <a:rPr b="1" lang="en-GB" sz="6000">
                <a:solidFill>
                  <a:schemeClr val="lt1"/>
                </a:solidFill>
              </a:rPr>
              <a:t>Amazing -</a:t>
            </a:r>
            <a:endParaRPr b="1" sz="6000">
              <a:solidFill>
                <a:schemeClr val="lt1"/>
              </a:solidFill>
            </a:endParaRPr>
          </a:p>
          <a:p>
            <a:pPr indent="0" lvl="0" marL="0" marR="0" rtl="0" algn="l">
              <a:lnSpc>
                <a:spcPct val="90000"/>
              </a:lnSpc>
              <a:spcBef>
                <a:spcPts val="0"/>
              </a:spcBef>
              <a:spcAft>
                <a:spcPts val="0"/>
              </a:spcAft>
              <a:buClr>
                <a:srgbClr val="000000"/>
              </a:buClr>
              <a:buSzPts val="6000"/>
              <a:buFont typeface="Arial"/>
              <a:buNone/>
            </a:pPr>
            <a:r>
              <a:rPr b="1" lang="en-GB" sz="6000">
                <a:solidFill>
                  <a:schemeClr val="lt1"/>
                </a:solidFill>
              </a:rPr>
              <a:t>let’s play! </a:t>
            </a:r>
            <a:endParaRPr b="1" sz="6000">
              <a:solidFill>
                <a:schemeClr val="lt1"/>
              </a:solidFill>
            </a:endParaRPr>
          </a:p>
        </p:txBody>
      </p:sp>
      <p:pic>
        <p:nvPicPr>
          <p:cNvPr id="167" name="Google Shape;167;p29"/>
          <p:cNvPicPr preferRelativeResize="0"/>
          <p:nvPr/>
        </p:nvPicPr>
        <p:blipFill rotWithShape="1">
          <a:blip r:embed="rId3">
            <a:alphaModFix/>
          </a:blip>
          <a:srcRect b="0" l="0" r="0" t="0"/>
          <a:stretch/>
        </p:blipFill>
        <p:spPr>
          <a:xfrm>
            <a:off x="1288483" y="1475117"/>
            <a:ext cx="154538" cy="2173856"/>
          </a:xfrm>
          <a:prstGeom prst="rect">
            <a:avLst/>
          </a:prstGeom>
          <a:noFill/>
          <a:ln>
            <a:noFill/>
          </a:ln>
        </p:spPr>
      </p:pic>
      <p:sp>
        <p:nvSpPr>
          <p:cNvPr id="168" name="Google Shape;168;p29"/>
          <p:cNvSpPr/>
          <p:nvPr/>
        </p:nvSpPr>
        <p:spPr>
          <a:xfrm>
            <a:off x="6051325" y="-537000"/>
            <a:ext cx="6028800" cy="6028800"/>
          </a:xfrm>
          <a:prstGeom prst="ellipse">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9" name="Google Shape;169;p29"/>
          <p:cNvPicPr preferRelativeResize="0"/>
          <p:nvPr/>
        </p:nvPicPr>
        <p:blipFill>
          <a:blip r:embed="rId4">
            <a:alphaModFix/>
          </a:blip>
          <a:stretch>
            <a:fillRect/>
          </a:stretch>
        </p:blipFill>
        <p:spPr>
          <a:xfrm>
            <a:off x="7504063" y="4538724"/>
            <a:ext cx="1136773" cy="489574"/>
          </a:xfrm>
          <a:prstGeom prst="rect">
            <a:avLst/>
          </a:prstGeom>
          <a:noFill/>
          <a:ln>
            <a:noFill/>
          </a:ln>
        </p:spPr>
      </p:pic>
      <p:pic>
        <p:nvPicPr>
          <p:cNvPr id="170" name="Google Shape;170;p29"/>
          <p:cNvPicPr preferRelativeResize="0"/>
          <p:nvPr/>
        </p:nvPicPr>
        <p:blipFill>
          <a:blip r:embed="rId5">
            <a:alphaModFix/>
          </a:blip>
          <a:stretch>
            <a:fillRect/>
          </a:stretch>
        </p:blipFill>
        <p:spPr>
          <a:xfrm>
            <a:off x="8685396" y="4686463"/>
            <a:ext cx="175931" cy="22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155C"/>
        </a:solidFill>
      </p:bgPr>
    </p:bg>
    <p:spTree>
      <p:nvGrpSpPr>
        <p:cNvPr id="174" name="Shape 174"/>
        <p:cNvGrpSpPr/>
        <p:nvPr/>
      </p:nvGrpSpPr>
      <p:grpSpPr>
        <a:xfrm>
          <a:off x="0" y="0"/>
          <a:ext cx="0" cy="0"/>
          <a:chOff x="0" y="0"/>
          <a:chExt cx="0" cy="0"/>
        </a:xfrm>
      </p:grpSpPr>
      <p:sp>
        <p:nvSpPr>
          <p:cNvPr id="175" name="Google Shape;175;p30"/>
          <p:cNvSpPr txBox="1"/>
          <p:nvPr/>
        </p:nvSpPr>
        <p:spPr>
          <a:xfrm flipH="1">
            <a:off x="-642900" y="1546175"/>
            <a:ext cx="9786900" cy="1388700"/>
          </a:xfrm>
          <a:prstGeom prst="rect">
            <a:avLst/>
          </a:prstGeom>
          <a:noFill/>
          <a:ln>
            <a:noFill/>
          </a:ln>
        </p:spPr>
        <p:txBody>
          <a:bodyPr anchorCtr="0" anchor="ctr" bIns="39025" lIns="78075" spcFirstLastPara="1" rIns="78075" wrap="square" tIns="39025">
            <a:noAutofit/>
          </a:bodyPr>
          <a:lstStyle/>
          <a:p>
            <a:pPr indent="0" lvl="0" marL="0" rtl="0" algn="ctr">
              <a:spcBef>
                <a:spcPts val="0"/>
              </a:spcBef>
              <a:spcAft>
                <a:spcPts val="0"/>
              </a:spcAft>
              <a:buClr>
                <a:srgbClr val="000000"/>
              </a:buClr>
              <a:buSzPts val="1100"/>
              <a:buFont typeface="Arial"/>
              <a:buNone/>
            </a:pPr>
            <a:r>
              <a:rPr b="1" lang="en-GB" sz="4800">
                <a:solidFill>
                  <a:srgbClr val="FED605"/>
                </a:solidFill>
              </a:rPr>
              <a:t>Round 1</a:t>
            </a:r>
            <a:endParaRPr b="1" sz="4800">
              <a:solidFill>
                <a:srgbClr val="FED605"/>
              </a:solidFill>
            </a:endParaRPr>
          </a:p>
          <a:p>
            <a:pPr indent="0" lvl="0" marL="0" rtl="0" algn="ctr">
              <a:spcBef>
                <a:spcPts val="0"/>
              </a:spcBef>
              <a:spcAft>
                <a:spcPts val="0"/>
              </a:spcAft>
              <a:buClr>
                <a:srgbClr val="000000"/>
              </a:buClr>
              <a:buSzPts val="1100"/>
              <a:buFont typeface="Arial"/>
              <a:buNone/>
            </a:pPr>
            <a:r>
              <a:rPr b="1" lang="en-GB" sz="4800">
                <a:solidFill>
                  <a:schemeClr val="lt1"/>
                </a:solidFill>
              </a:rPr>
              <a:t>“Internet knowledge”</a:t>
            </a:r>
            <a:endParaRPr b="1" sz="4800">
              <a:solidFill>
                <a:schemeClr val="lt1"/>
              </a:solidFill>
            </a:endParaRPr>
          </a:p>
        </p:txBody>
      </p:sp>
      <p:sp>
        <p:nvSpPr>
          <p:cNvPr id="176" name="Google Shape;176;p30"/>
          <p:cNvSpPr/>
          <p:nvPr/>
        </p:nvSpPr>
        <p:spPr>
          <a:xfrm>
            <a:off x="6848425" y="2245450"/>
            <a:ext cx="3588600" cy="3588600"/>
          </a:xfrm>
          <a:prstGeom prst="ellipse">
            <a:avLst/>
          </a:prstGeom>
          <a:solidFill>
            <a:srgbClr val="5F7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30"/>
          <p:cNvPicPr preferRelativeResize="0"/>
          <p:nvPr/>
        </p:nvPicPr>
        <p:blipFill rotWithShape="1">
          <a:blip r:embed="rId3">
            <a:alphaModFix/>
          </a:blip>
          <a:srcRect b="26314" l="8994" r="8640" t="22200"/>
          <a:stretch/>
        </p:blipFill>
        <p:spPr>
          <a:xfrm>
            <a:off x="6149950" y="2934875"/>
            <a:ext cx="3160800" cy="1975699"/>
          </a:xfrm>
          <a:prstGeom prst="rect">
            <a:avLst/>
          </a:prstGeom>
          <a:noFill/>
          <a:ln>
            <a:noFill/>
          </a:ln>
        </p:spPr>
      </p:pic>
      <p:pic>
        <p:nvPicPr>
          <p:cNvPr id="178" name="Google Shape;178;p30"/>
          <p:cNvPicPr preferRelativeResize="0"/>
          <p:nvPr/>
        </p:nvPicPr>
        <p:blipFill>
          <a:blip r:embed="rId4">
            <a:alphaModFix/>
          </a:blip>
          <a:stretch>
            <a:fillRect/>
          </a:stretch>
        </p:blipFill>
        <p:spPr>
          <a:xfrm>
            <a:off x="7504025" y="4538715"/>
            <a:ext cx="1136850" cy="489600"/>
          </a:xfrm>
          <a:prstGeom prst="rect">
            <a:avLst/>
          </a:prstGeom>
          <a:noFill/>
          <a:ln>
            <a:noFill/>
          </a:ln>
        </p:spPr>
      </p:pic>
      <p:pic>
        <p:nvPicPr>
          <p:cNvPr id="179" name="Google Shape;179;p30"/>
          <p:cNvPicPr preferRelativeResize="0"/>
          <p:nvPr/>
        </p:nvPicPr>
        <p:blipFill>
          <a:blip r:embed="rId4">
            <a:alphaModFix/>
          </a:blip>
          <a:stretch>
            <a:fillRect/>
          </a:stretch>
        </p:blipFill>
        <p:spPr>
          <a:xfrm>
            <a:off x="7504025" y="4538715"/>
            <a:ext cx="1136850" cy="489600"/>
          </a:xfrm>
          <a:prstGeom prst="rect">
            <a:avLst/>
          </a:prstGeom>
          <a:noFill/>
          <a:ln>
            <a:noFill/>
          </a:ln>
        </p:spPr>
      </p:pic>
      <p:pic>
        <p:nvPicPr>
          <p:cNvPr id="180" name="Google Shape;180;p30"/>
          <p:cNvPicPr preferRelativeResize="0"/>
          <p:nvPr/>
        </p:nvPicPr>
        <p:blipFill>
          <a:blip r:embed="rId5">
            <a:alphaModFix/>
          </a:blip>
          <a:stretch>
            <a:fillRect/>
          </a:stretch>
        </p:blipFill>
        <p:spPr>
          <a:xfrm>
            <a:off x="8681475" y="4677927"/>
            <a:ext cx="183775" cy="232650"/>
          </a:xfrm>
          <a:prstGeom prst="rect">
            <a:avLst/>
          </a:prstGeom>
          <a:noFill/>
          <a:ln>
            <a:noFill/>
          </a:ln>
        </p:spPr>
      </p:pic>
      <p:sp>
        <p:nvSpPr>
          <p:cNvPr id="181" name="Google Shape;181;p30"/>
          <p:cNvSpPr/>
          <p:nvPr/>
        </p:nvSpPr>
        <p:spPr>
          <a:xfrm>
            <a:off x="-501875" y="-537000"/>
            <a:ext cx="2223000" cy="2223000"/>
          </a:xfrm>
          <a:prstGeom prst="ellipse">
            <a:avLst/>
          </a:prstGeom>
          <a:solidFill>
            <a:srgbClr val="FED6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